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Rubik One" panose="020B0604020202020204" charset="-79"/>
      <p:regular r:id="rId22"/>
    </p:embeddedFont>
    <p:embeddedFont>
      <p:font typeface="Track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1FF"/>
    <a:srgbClr val="FF66C4"/>
    <a:srgbClr val="FC66C4"/>
    <a:srgbClr val="FC6DC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48" y="1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38.jpeg"/><Relationship Id="rId4" Type="http://schemas.openxmlformats.org/officeDocument/2006/relationships/image" Target="../media/image8.sv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11" Type="http://schemas.openxmlformats.org/officeDocument/2006/relationships/image" Target="../media/image46.jpeg"/><Relationship Id="rId5" Type="http://schemas.openxmlformats.org/officeDocument/2006/relationships/image" Target="../media/image41.jpeg"/><Relationship Id="rId10" Type="http://schemas.openxmlformats.org/officeDocument/2006/relationships/image" Target="../media/image45.jpeg"/><Relationship Id="rId4" Type="http://schemas.openxmlformats.org/officeDocument/2006/relationships/image" Target="../media/image40.jpeg"/><Relationship Id="rId9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jpe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2.sv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jpe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.svg"/><Relationship Id="rId3" Type="http://schemas.openxmlformats.org/officeDocument/2006/relationships/image" Target="../media/image12.jpeg"/><Relationship Id="rId7" Type="http://schemas.openxmlformats.org/officeDocument/2006/relationships/image" Target="../media/image25.svg"/><Relationship Id="rId12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23.svg"/><Relationship Id="rId2" Type="http://schemas.openxmlformats.org/officeDocument/2006/relationships/image" Target="../media/image12.jpe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2.png"/><Relationship Id="rId5" Type="http://schemas.openxmlformats.org/officeDocument/2006/relationships/image" Target="../media/image29.svg"/><Relationship Id="rId15" Type="http://schemas.openxmlformats.org/officeDocument/2006/relationships/image" Target="../media/image32.pn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27.svg"/><Relationship Id="rId1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t="-82723" b="-836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5810790" y="-4776487"/>
            <a:ext cx="8720106" cy="8229600"/>
          </a:xfrm>
          <a:custGeom>
            <a:avLst/>
            <a:gdLst/>
            <a:ahLst/>
            <a:cxnLst/>
            <a:rect l="l" t="t" r="r" b="b"/>
            <a:pathLst>
              <a:path w="8720106" h="8229600">
                <a:moveTo>
                  <a:pt x="0" y="0"/>
                </a:moveTo>
                <a:lnTo>
                  <a:pt x="8720106" y="0"/>
                </a:lnTo>
                <a:lnTo>
                  <a:pt x="87201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0800000">
            <a:off x="8851463" y="9258300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0800000">
            <a:off x="0" y="8597175"/>
            <a:ext cx="8851463" cy="1689825"/>
          </a:xfrm>
          <a:custGeom>
            <a:avLst/>
            <a:gdLst/>
            <a:ahLst/>
            <a:cxnLst/>
            <a:rect l="l" t="t" r="r" b="b"/>
            <a:pathLst>
              <a:path w="8851463" h="1689825">
                <a:moveTo>
                  <a:pt x="0" y="0"/>
                </a:moveTo>
                <a:lnTo>
                  <a:pt x="8851463" y="0"/>
                </a:lnTo>
                <a:lnTo>
                  <a:pt x="8851463" y="1689825"/>
                </a:lnTo>
                <a:lnTo>
                  <a:pt x="0" y="168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292537" y="8972205"/>
            <a:ext cx="8851463" cy="1689825"/>
          </a:xfrm>
          <a:custGeom>
            <a:avLst/>
            <a:gdLst/>
            <a:ahLst/>
            <a:cxnLst/>
            <a:rect l="l" t="t" r="r" b="b"/>
            <a:pathLst>
              <a:path w="8851463" h="1689825">
                <a:moveTo>
                  <a:pt x="0" y="0"/>
                </a:moveTo>
                <a:lnTo>
                  <a:pt x="8851463" y="0"/>
                </a:lnTo>
                <a:lnTo>
                  <a:pt x="8851463" y="1689824"/>
                </a:lnTo>
                <a:lnTo>
                  <a:pt x="0" y="168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0800000">
            <a:off x="9436495" y="8972205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10800000">
            <a:off x="12729302" y="-88934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0800000">
            <a:off x="13314334" y="-375029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10800000">
            <a:off x="6875029" y="-88934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10800000">
            <a:off x="7460060" y="-375029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4" y="0"/>
                </a:lnTo>
                <a:lnTo>
                  <a:pt x="5854274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0800000">
            <a:off x="1020756" y="-88934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10800000">
            <a:off x="1605787" y="-375029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10800000">
            <a:off x="-4833518" y="-88934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4" y="0"/>
                </a:lnTo>
                <a:lnTo>
                  <a:pt x="5854274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10800000">
            <a:off x="-4248486" y="-375029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4205442" y="419100"/>
            <a:ext cx="9813262" cy="9193903"/>
            <a:chOff x="0" y="0"/>
            <a:chExt cx="3314082" cy="18483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14082" cy="1848374"/>
            </a:xfrm>
            <a:custGeom>
              <a:avLst/>
              <a:gdLst/>
              <a:ahLst/>
              <a:cxnLst/>
              <a:rect l="l" t="t" r="r" b="b"/>
              <a:pathLst>
                <a:path w="3314082" h="1848374">
                  <a:moveTo>
                    <a:pt x="42069" y="0"/>
                  </a:moveTo>
                  <a:lnTo>
                    <a:pt x="3272014" y="0"/>
                  </a:lnTo>
                  <a:cubicBezTo>
                    <a:pt x="3283171" y="0"/>
                    <a:pt x="3293871" y="4432"/>
                    <a:pt x="3301760" y="12322"/>
                  </a:cubicBezTo>
                  <a:cubicBezTo>
                    <a:pt x="3309650" y="20211"/>
                    <a:pt x="3314082" y="30911"/>
                    <a:pt x="3314082" y="42069"/>
                  </a:cubicBezTo>
                  <a:lnTo>
                    <a:pt x="3314082" y="1806305"/>
                  </a:lnTo>
                  <a:cubicBezTo>
                    <a:pt x="3314082" y="1817463"/>
                    <a:pt x="3309650" y="1828163"/>
                    <a:pt x="3301760" y="1836052"/>
                  </a:cubicBezTo>
                  <a:cubicBezTo>
                    <a:pt x="3293871" y="1843942"/>
                    <a:pt x="3283171" y="1848374"/>
                    <a:pt x="3272014" y="1848374"/>
                  </a:cubicBezTo>
                  <a:lnTo>
                    <a:pt x="42069" y="1848374"/>
                  </a:lnTo>
                  <a:cubicBezTo>
                    <a:pt x="30911" y="1848374"/>
                    <a:pt x="20211" y="1843942"/>
                    <a:pt x="12322" y="1836052"/>
                  </a:cubicBezTo>
                  <a:cubicBezTo>
                    <a:pt x="4432" y="1828163"/>
                    <a:pt x="0" y="1817463"/>
                    <a:pt x="0" y="1806305"/>
                  </a:cubicBezTo>
                  <a:lnTo>
                    <a:pt x="0" y="42069"/>
                  </a:lnTo>
                  <a:cubicBezTo>
                    <a:pt x="0" y="30911"/>
                    <a:pt x="4432" y="20211"/>
                    <a:pt x="12322" y="12322"/>
                  </a:cubicBezTo>
                  <a:cubicBezTo>
                    <a:pt x="20211" y="4432"/>
                    <a:pt x="30911" y="0"/>
                    <a:pt x="42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87FF6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314082" cy="190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72790" y="525528"/>
            <a:ext cx="12555459" cy="694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600" dirty="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Browser </a:t>
            </a:r>
          </a:p>
          <a:p>
            <a:pPr algn="ctr">
              <a:lnSpc>
                <a:spcPts val="10800"/>
              </a:lnSpc>
            </a:pPr>
            <a:r>
              <a:rPr lang="en-US" sz="9600" dirty="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History </a:t>
            </a:r>
          </a:p>
          <a:p>
            <a:pPr algn="ctr">
              <a:lnSpc>
                <a:spcPts val="10800"/>
              </a:lnSpc>
            </a:pPr>
            <a:r>
              <a:rPr lang="en-US" sz="9600" dirty="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Manager</a:t>
            </a:r>
          </a:p>
          <a:p>
            <a:pPr algn="ctr">
              <a:lnSpc>
                <a:spcPts val="10800"/>
              </a:lnSpc>
            </a:pPr>
            <a:endParaRPr lang="en-US" sz="9600" dirty="0">
              <a:solidFill>
                <a:srgbClr val="FF66C4"/>
              </a:solidFill>
              <a:latin typeface="Rubik One"/>
              <a:ea typeface="Rubik One"/>
              <a:cs typeface="Rubik One"/>
              <a:sym typeface="Rubik One"/>
            </a:endParaRPr>
          </a:p>
          <a:p>
            <a:pPr algn="ctr">
              <a:lnSpc>
                <a:spcPts val="10800"/>
              </a:lnSpc>
            </a:pPr>
            <a:endParaRPr lang="en-US" sz="9600" dirty="0">
              <a:solidFill>
                <a:srgbClr val="FF66C4"/>
              </a:solidFill>
              <a:latin typeface="Rubik One"/>
              <a:ea typeface="Rubik One"/>
              <a:cs typeface="Rubik One"/>
              <a:sym typeface="Rubik One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1906381" y="7612380"/>
            <a:ext cx="7315200" cy="1645920"/>
          </a:xfrm>
          <a:custGeom>
            <a:avLst/>
            <a:gdLst/>
            <a:ahLst/>
            <a:cxnLst/>
            <a:rect l="l" t="t" r="r" b="b"/>
            <a:pathLst>
              <a:path w="7315200" h="1645920">
                <a:moveTo>
                  <a:pt x="0" y="0"/>
                </a:moveTo>
                <a:lnTo>
                  <a:pt x="7315200" y="0"/>
                </a:lnTo>
                <a:lnTo>
                  <a:pt x="73152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-3657600" y="6191084"/>
            <a:ext cx="7315200" cy="1645920"/>
          </a:xfrm>
          <a:custGeom>
            <a:avLst/>
            <a:gdLst/>
            <a:ahLst/>
            <a:cxnLst/>
            <a:rect l="l" t="t" r="r" b="b"/>
            <a:pathLst>
              <a:path w="7315200" h="1645920">
                <a:moveTo>
                  <a:pt x="0" y="0"/>
                </a:moveTo>
                <a:lnTo>
                  <a:pt x="7315200" y="0"/>
                </a:lnTo>
                <a:lnTo>
                  <a:pt x="73152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10800000">
            <a:off x="14314279" y="1488568"/>
            <a:ext cx="7315200" cy="1645920"/>
          </a:xfrm>
          <a:custGeom>
            <a:avLst/>
            <a:gdLst/>
            <a:ahLst/>
            <a:cxnLst/>
            <a:rect l="l" t="t" r="r" b="b"/>
            <a:pathLst>
              <a:path w="7315200" h="1645920">
                <a:moveTo>
                  <a:pt x="0" y="0"/>
                </a:moveTo>
                <a:lnTo>
                  <a:pt x="7315200" y="0"/>
                </a:lnTo>
                <a:lnTo>
                  <a:pt x="73152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5545677" y="5702316"/>
            <a:ext cx="8720106" cy="8229600"/>
          </a:xfrm>
          <a:custGeom>
            <a:avLst/>
            <a:gdLst/>
            <a:ahLst/>
            <a:cxnLst/>
            <a:rect l="l" t="t" r="r" b="b"/>
            <a:pathLst>
              <a:path w="8720106" h="8229600">
                <a:moveTo>
                  <a:pt x="0" y="0"/>
                </a:moveTo>
                <a:lnTo>
                  <a:pt x="8720106" y="0"/>
                </a:lnTo>
                <a:lnTo>
                  <a:pt x="87201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533552">
            <a:off x="-6432780" y="6561897"/>
            <a:ext cx="9320877" cy="10652430"/>
          </a:xfrm>
          <a:custGeom>
            <a:avLst/>
            <a:gdLst/>
            <a:ahLst/>
            <a:cxnLst/>
            <a:rect l="l" t="t" r="r" b="b"/>
            <a:pathLst>
              <a:path w="9320877" h="10652430">
                <a:moveTo>
                  <a:pt x="0" y="0"/>
                </a:moveTo>
                <a:lnTo>
                  <a:pt x="9320876" y="0"/>
                </a:lnTo>
                <a:lnTo>
                  <a:pt x="9320876" y="10652431"/>
                </a:lnTo>
                <a:lnTo>
                  <a:pt x="0" y="10652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533552">
            <a:off x="14194060" y="-3086099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6208467" y="126691"/>
            <a:ext cx="5154522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 dirty="0">
                <a:solidFill>
                  <a:srgbClr val="5CE1E6"/>
                </a:solidFill>
                <a:latin typeface="Track"/>
                <a:ea typeface="Track"/>
                <a:cs typeface="Track"/>
                <a:sym typeface="Track"/>
              </a:rPr>
              <a:t> </a:t>
            </a:r>
            <a:r>
              <a:rPr lang="en-US" sz="4500" dirty="0" err="1">
                <a:solidFill>
                  <a:srgbClr val="5CE1E6"/>
                </a:solidFill>
                <a:latin typeface="Track"/>
                <a:ea typeface="Track"/>
                <a:cs typeface="Track"/>
                <a:sym typeface="Track"/>
              </a:rPr>
              <a:t>dsa</a:t>
            </a:r>
            <a:r>
              <a:rPr lang="en-US" sz="4500" dirty="0">
                <a:solidFill>
                  <a:srgbClr val="5CE1E6"/>
                </a:solidFill>
                <a:latin typeface="Track"/>
                <a:ea typeface="Track"/>
                <a:cs typeface="Track"/>
                <a:sym typeface="Track"/>
              </a:rPr>
              <a:t>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1E3801-30AD-267C-6356-D2886C1E539D}"/>
              </a:ext>
            </a:extLst>
          </p:cNvPr>
          <p:cNvSpPr txBox="1"/>
          <p:nvPr/>
        </p:nvSpPr>
        <p:spPr>
          <a:xfrm>
            <a:off x="5426448" y="5056089"/>
            <a:ext cx="775484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200" u="sng" dirty="0">
                <a:solidFill>
                  <a:schemeClr val="bg1"/>
                </a:solidFill>
              </a:rPr>
              <a:t>Team members: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Rahul  – 24151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Mukesh - 24103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Naveen Nandha – 24119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Monish - 24122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A4F191-C8FA-63CC-2825-70A11AB87868}"/>
              </a:ext>
            </a:extLst>
          </p:cNvPr>
          <p:cNvSpPr txBox="1"/>
          <p:nvPr/>
        </p:nvSpPr>
        <p:spPr>
          <a:xfrm>
            <a:off x="7914572" y="4489197"/>
            <a:ext cx="3043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Class: AI_B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773064" y="616758"/>
            <a:ext cx="811530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How it works?</a:t>
            </a:r>
          </a:p>
        </p:txBody>
      </p:sp>
      <p:sp>
        <p:nvSpPr>
          <p:cNvPr id="4" name="Freeform 4"/>
          <p:cNvSpPr/>
          <p:nvPr/>
        </p:nvSpPr>
        <p:spPr>
          <a:xfrm rot="-8527777">
            <a:off x="13459721" y="5359883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6547172"/>
            <a:ext cx="18288000" cy="5402980"/>
          </a:xfrm>
          <a:custGeom>
            <a:avLst/>
            <a:gdLst/>
            <a:ahLst/>
            <a:cxnLst/>
            <a:rect l="l" t="t" r="r" b="b"/>
            <a:pathLst>
              <a:path w="18288000" h="5402980">
                <a:moveTo>
                  <a:pt x="0" y="0"/>
                </a:moveTo>
                <a:lnTo>
                  <a:pt x="18288000" y="0"/>
                </a:lnTo>
                <a:lnTo>
                  <a:pt x="18288000" y="5402980"/>
                </a:lnTo>
                <a:lnTo>
                  <a:pt x="0" y="5402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04" r="-40554" b="-3261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0" y="9358503"/>
            <a:ext cx="4773064" cy="911221"/>
          </a:xfrm>
          <a:custGeom>
            <a:avLst/>
            <a:gdLst/>
            <a:ahLst/>
            <a:cxnLst/>
            <a:rect l="l" t="t" r="r" b="b"/>
            <a:pathLst>
              <a:path w="4773064" h="911221">
                <a:moveTo>
                  <a:pt x="0" y="0"/>
                </a:moveTo>
                <a:lnTo>
                  <a:pt x="4773064" y="0"/>
                </a:lnTo>
                <a:lnTo>
                  <a:pt x="4773064" y="911221"/>
                </a:lnTo>
                <a:lnTo>
                  <a:pt x="0" y="9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408399" y="9085757"/>
            <a:ext cx="4773064" cy="911221"/>
          </a:xfrm>
          <a:custGeom>
            <a:avLst/>
            <a:gdLst/>
            <a:ahLst/>
            <a:cxnLst/>
            <a:rect l="l" t="t" r="r" b="b"/>
            <a:pathLst>
              <a:path w="4773064" h="911221">
                <a:moveTo>
                  <a:pt x="0" y="0"/>
                </a:moveTo>
                <a:lnTo>
                  <a:pt x="4773065" y="0"/>
                </a:lnTo>
                <a:lnTo>
                  <a:pt x="4773065" y="911222"/>
                </a:lnTo>
                <a:lnTo>
                  <a:pt x="0" y="911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739671" y="2541013"/>
            <a:ext cx="8177666" cy="1341652"/>
            <a:chOff x="0" y="0"/>
            <a:chExt cx="2083547" cy="3533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83547" cy="353357"/>
            </a:xfrm>
            <a:custGeom>
              <a:avLst/>
              <a:gdLst/>
              <a:ahLst/>
              <a:cxnLst/>
              <a:rect l="l" t="t" r="r" b="b"/>
              <a:pathLst>
                <a:path w="2083547" h="353357">
                  <a:moveTo>
                    <a:pt x="49910" y="0"/>
                  </a:moveTo>
                  <a:lnTo>
                    <a:pt x="2033637" y="0"/>
                  </a:lnTo>
                  <a:cubicBezTo>
                    <a:pt x="2061201" y="0"/>
                    <a:pt x="2083547" y="22346"/>
                    <a:pt x="2083547" y="49910"/>
                  </a:cubicBezTo>
                  <a:lnTo>
                    <a:pt x="2083547" y="303447"/>
                  </a:lnTo>
                  <a:cubicBezTo>
                    <a:pt x="2083547" y="316684"/>
                    <a:pt x="2078288" y="329379"/>
                    <a:pt x="2068929" y="338739"/>
                  </a:cubicBezTo>
                  <a:cubicBezTo>
                    <a:pt x="2059568" y="348099"/>
                    <a:pt x="2046874" y="353357"/>
                    <a:pt x="2033637" y="353357"/>
                  </a:cubicBezTo>
                  <a:lnTo>
                    <a:pt x="49910" y="353357"/>
                  </a:lnTo>
                  <a:cubicBezTo>
                    <a:pt x="22346" y="353357"/>
                    <a:pt x="0" y="331011"/>
                    <a:pt x="0" y="303447"/>
                  </a:cubicBezTo>
                  <a:lnTo>
                    <a:pt x="0" y="49910"/>
                  </a:lnTo>
                  <a:cubicBezTo>
                    <a:pt x="0" y="22346"/>
                    <a:pt x="22346" y="0"/>
                    <a:pt x="49910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083547" cy="410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60671" y="2694313"/>
            <a:ext cx="308476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How we store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3710" y="2778373"/>
            <a:ext cx="4074315" cy="833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 create a node of double linked list for each URL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204835" y="2407458"/>
            <a:ext cx="1608761" cy="160876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348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88356" y="4374075"/>
            <a:ext cx="7910967" cy="1513087"/>
            <a:chOff x="0" y="0"/>
            <a:chExt cx="2083547" cy="3533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83547" cy="353357"/>
            </a:xfrm>
            <a:custGeom>
              <a:avLst/>
              <a:gdLst/>
              <a:ahLst/>
              <a:cxnLst/>
              <a:rect l="l" t="t" r="r" b="b"/>
              <a:pathLst>
                <a:path w="2083547" h="353357">
                  <a:moveTo>
                    <a:pt x="49910" y="0"/>
                  </a:moveTo>
                  <a:lnTo>
                    <a:pt x="2033637" y="0"/>
                  </a:lnTo>
                  <a:cubicBezTo>
                    <a:pt x="2061201" y="0"/>
                    <a:pt x="2083547" y="22346"/>
                    <a:pt x="2083547" y="49910"/>
                  </a:cubicBezTo>
                  <a:lnTo>
                    <a:pt x="2083547" y="303447"/>
                  </a:lnTo>
                  <a:cubicBezTo>
                    <a:pt x="2083547" y="316684"/>
                    <a:pt x="2078288" y="329379"/>
                    <a:pt x="2068929" y="338739"/>
                  </a:cubicBezTo>
                  <a:cubicBezTo>
                    <a:pt x="2059568" y="348099"/>
                    <a:pt x="2046874" y="353357"/>
                    <a:pt x="2033637" y="353357"/>
                  </a:cubicBezTo>
                  <a:lnTo>
                    <a:pt x="49910" y="353357"/>
                  </a:lnTo>
                  <a:cubicBezTo>
                    <a:pt x="22346" y="353357"/>
                    <a:pt x="0" y="331011"/>
                    <a:pt x="0" y="303447"/>
                  </a:cubicBezTo>
                  <a:lnTo>
                    <a:pt x="0" y="49910"/>
                  </a:lnTo>
                  <a:cubicBezTo>
                    <a:pt x="0" y="22346"/>
                    <a:pt x="22346" y="0"/>
                    <a:pt x="49910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083547" cy="410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056051" y="4530384"/>
            <a:ext cx="4513333" cy="1269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 display history using the display method in the double linked list.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62000" y="6269418"/>
            <a:ext cx="8177667" cy="1341652"/>
            <a:chOff x="0" y="0"/>
            <a:chExt cx="2083547" cy="35335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83547" cy="353357"/>
            </a:xfrm>
            <a:custGeom>
              <a:avLst/>
              <a:gdLst/>
              <a:ahLst/>
              <a:cxnLst/>
              <a:rect l="l" t="t" r="r" b="b"/>
              <a:pathLst>
                <a:path w="2083547" h="353357">
                  <a:moveTo>
                    <a:pt x="49910" y="0"/>
                  </a:moveTo>
                  <a:lnTo>
                    <a:pt x="2033637" y="0"/>
                  </a:lnTo>
                  <a:cubicBezTo>
                    <a:pt x="2061201" y="0"/>
                    <a:pt x="2083547" y="22346"/>
                    <a:pt x="2083547" y="49910"/>
                  </a:cubicBezTo>
                  <a:lnTo>
                    <a:pt x="2083547" y="303447"/>
                  </a:lnTo>
                  <a:cubicBezTo>
                    <a:pt x="2083547" y="316684"/>
                    <a:pt x="2078288" y="329379"/>
                    <a:pt x="2068929" y="338739"/>
                  </a:cubicBezTo>
                  <a:cubicBezTo>
                    <a:pt x="2059568" y="348099"/>
                    <a:pt x="2046874" y="353357"/>
                    <a:pt x="2033637" y="353357"/>
                  </a:cubicBezTo>
                  <a:lnTo>
                    <a:pt x="49910" y="353357"/>
                  </a:lnTo>
                  <a:cubicBezTo>
                    <a:pt x="22346" y="353357"/>
                    <a:pt x="0" y="331011"/>
                    <a:pt x="0" y="303447"/>
                  </a:cubicBezTo>
                  <a:lnTo>
                    <a:pt x="0" y="49910"/>
                  </a:lnTo>
                  <a:cubicBezTo>
                    <a:pt x="0" y="22346"/>
                    <a:pt x="22346" y="0"/>
                    <a:pt x="49910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083547" cy="410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06370" y="6478007"/>
            <a:ext cx="2841252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Switching webpages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15121" y="6506508"/>
            <a:ext cx="4389713" cy="833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Switching between nodes helps to switch between webpages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204835" y="4271660"/>
            <a:ext cx="1608761" cy="160876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85A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2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079539" y="4790291"/>
            <a:ext cx="40327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500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8204835" y="6135863"/>
            <a:ext cx="1608761" cy="160876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7F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3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2943840" y="-609330"/>
            <a:ext cx="6348977" cy="2243877"/>
          </a:xfrm>
          <a:custGeom>
            <a:avLst/>
            <a:gdLst/>
            <a:ahLst/>
            <a:cxnLst/>
            <a:rect l="l" t="t" r="r" b="b"/>
            <a:pathLst>
              <a:path w="6348977" h="2243877">
                <a:moveTo>
                  <a:pt x="0" y="0"/>
                </a:moveTo>
                <a:lnTo>
                  <a:pt x="6348977" y="0"/>
                </a:lnTo>
                <a:lnTo>
                  <a:pt x="6348977" y="2243877"/>
                </a:lnTo>
                <a:lnTo>
                  <a:pt x="0" y="224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04" r="-40554" b="-108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>
            <a:off x="4773064" y="9375779"/>
            <a:ext cx="4773064" cy="911221"/>
          </a:xfrm>
          <a:custGeom>
            <a:avLst/>
            <a:gdLst/>
            <a:ahLst/>
            <a:cxnLst/>
            <a:rect l="l" t="t" r="r" b="b"/>
            <a:pathLst>
              <a:path w="4773064" h="911221">
                <a:moveTo>
                  <a:pt x="0" y="0"/>
                </a:moveTo>
                <a:lnTo>
                  <a:pt x="4773065" y="0"/>
                </a:lnTo>
                <a:lnTo>
                  <a:pt x="4773065" y="911221"/>
                </a:lnTo>
                <a:lnTo>
                  <a:pt x="0" y="9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34"/>
          <p:cNvSpPr/>
          <p:nvPr/>
        </p:nvSpPr>
        <p:spPr>
          <a:xfrm>
            <a:off x="5181464" y="9103034"/>
            <a:ext cx="4773064" cy="911221"/>
          </a:xfrm>
          <a:custGeom>
            <a:avLst/>
            <a:gdLst/>
            <a:ahLst/>
            <a:cxnLst/>
            <a:rect l="l" t="t" r="r" b="b"/>
            <a:pathLst>
              <a:path w="4773064" h="911221">
                <a:moveTo>
                  <a:pt x="0" y="0"/>
                </a:moveTo>
                <a:lnTo>
                  <a:pt x="4773064" y="0"/>
                </a:lnTo>
                <a:lnTo>
                  <a:pt x="4773064" y="911221"/>
                </a:lnTo>
                <a:lnTo>
                  <a:pt x="0" y="9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5" name="Group 35"/>
          <p:cNvGrpSpPr/>
          <p:nvPr/>
        </p:nvGrpSpPr>
        <p:grpSpPr>
          <a:xfrm>
            <a:off x="9009216" y="8109022"/>
            <a:ext cx="7910967" cy="1341652"/>
            <a:chOff x="0" y="0"/>
            <a:chExt cx="2083547" cy="35335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083547" cy="353357"/>
            </a:xfrm>
            <a:custGeom>
              <a:avLst/>
              <a:gdLst/>
              <a:ahLst/>
              <a:cxnLst/>
              <a:rect l="l" t="t" r="r" b="b"/>
              <a:pathLst>
                <a:path w="2083547" h="353357">
                  <a:moveTo>
                    <a:pt x="49910" y="0"/>
                  </a:moveTo>
                  <a:lnTo>
                    <a:pt x="2033637" y="0"/>
                  </a:lnTo>
                  <a:cubicBezTo>
                    <a:pt x="2061201" y="0"/>
                    <a:pt x="2083547" y="22346"/>
                    <a:pt x="2083547" y="49910"/>
                  </a:cubicBezTo>
                  <a:lnTo>
                    <a:pt x="2083547" y="303447"/>
                  </a:lnTo>
                  <a:cubicBezTo>
                    <a:pt x="2083547" y="316684"/>
                    <a:pt x="2078288" y="329379"/>
                    <a:pt x="2068929" y="338739"/>
                  </a:cubicBezTo>
                  <a:cubicBezTo>
                    <a:pt x="2059568" y="348099"/>
                    <a:pt x="2046874" y="353357"/>
                    <a:pt x="2033637" y="353357"/>
                  </a:cubicBezTo>
                  <a:lnTo>
                    <a:pt x="49910" y="353357"/>
                  </a:lnTo>
                  <a:cubicBezTo>
                    <a:pt x="22346" y="353357"/>
                    <a:pt x="0" y="331011"/>
                    <a:pt x="0" y="303447"/>
                  </a:cubicBezTo>
                  <a:lnTo>
                    <a:pt x="0" y="49910"/>
                  </a:lnTo>
                  <a:cubicBezTo>
                    <a:pt x="0" y="22346"/>
                    <a:pt x="22346" y="0"/>
                    <a:pt x="49910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2083547" cy="410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864628" y="8506012"/>
            <a:ext cx="337285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Undo &amp; redo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376773" y="8268834"/>
            <a:ext cx="3372854" cy="833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Used stacks to implement Undo &amp; Redo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8204835" y="7932607"/>
            <a:ext cx="1608761" cy="1608761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648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4</a:t>
              </a:r>
            </a:p>
          </p:txBody>
        </p:sp>
      </p:grpSp>
      <p:sp>
        <p:nvSpPr>
          <p:cNvPr id="43" name="Freeform 43"/>
          <p:cNvSpPr/>
          <p:nvPr/>
        </p:nvSpPr>
        <p:spPr>
          <a:xfrm rot="-10800000">
            <a:off x="13731796" y="-215747"/>
            <a:ext cx="4773064" cy="911221"/>
          </a:xfrm>
          <a:custGeom>
            <a:avLst/>
            <a:gdLst/>
            <a:ahLst/>
            <a:cxnLst/>
            <a:rect l="l" t="t" r="r" b="b"/>
            <a:pathLst>
              <a:path w="4773064" h="911221">
                <a:moveTo>
                  <a:pt x="0" y="0"/>
                </a:moveTo>
                <a:lnTo>
                  <a:pt x="4773065" y="0"/>
                </a:lnTo>
                <a:lnTo>
                  <a:pt x="4773065" y="911221"/>
                </a:lnTo>
                <a:lnTo>
                  <a:pt x="0" y="9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4" name="Freeform 44"/>
          <p:cNvSpPr/>
          <p:nvPr/>
        </p:nvSpPr>
        <p:spPr>
          <a:xfrm rot="-10800000">
            <a:off x="13323397" y="56998"/>
            <a:ext cx="4773064" cy="911221"/>
          </a:xfrm>
          <a:custGeom>
            <a:avLst/>
            <a:gdLst/>
            <a:ahLst/>
            <a:cxnLst/>
            <a:rect l="l" t="t" r="r" b="b"/>
            <a:pathLst>
              <a:path w="4773064" h="911221">
                <a:moveTo>
                  <a:pt x="0" y="0"/>
                </a:moveTo>
                <a:lnTo>
                  <a:pt x="4773065" y="0"/>
                </a:lnTo>
                <a:lnTo>
                  <a:pt x="4773065" y="911221"/>
                </a:lnTo>
                <a:lnTo>
                  <a:pt x="0" y="9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85A88D-CABF-5C4A-ECBE-E193F40D790D}"/>
              </a:ext>
            </a:extLst>
          </p:cNvPr>
          <p:cNvSpPr txBox="1"/>
          <p:nvPr/>
        </p:nvSpPr>
        <p:spPr>
          <a:xfrm>
            <a:off x="9858038" y="4413931"/>
            <a:ext cx="2182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How we display </a:t>
            </a:r>
          </a:p>
          <a:p>
            <a:r>
              <a:rPr lang="en-US" sz="32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history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446984" y="0"/>
            <a:ext cx="8841016" cy="10287000"/>
            <a:chOff x="0" y="0"/>
            <a:chExt cx="11788021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1071" r="31632"/>
            <a:stretch>
              <a:fillRect/>
            </a:stretch>
          </p:blipFill>
          <p:spPr>
            <a:xfrm>
              <a:off x="0" y="0"/>
              <a:ext cx="11788021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3334019"/>
            <a:ext cx="7161114" cy="3692785"/>
            <a:chOff x="0" y="0"/>
            <a:chExt cx="1886055" cy="972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6055" cy="972585"/>
            </a:xfrm>
            <a:custGeom>
              <a:avLst/>
              <a:gdLst/>
              <a:ahLst/>
              <a:cxnLst/>
              <a:rect l="l" t="t" r="r" b="b"/>
              <a:pathLst>
                <a:path w="1886055" h="972585">
                  <a:moveTo>
                    <a:pt x="55136" y="0"/>
                  </a:moveTo>
                  <a:lnTo>
                    <a:pt x="1830918" y="0"/>
                  </a:lnTo>
                  <a:cubicBezTo>
                    <a:pt x="1861370" y="0"/>
                    <a:pt x="1886055" y="24685"/>
                    <a:pt x="1886055" y="55136"/>
                  </a:cubicBezTo>
                  <a:lnTo>
                    <a:pt x="1886055" y="917449"/>
                  </a:lnTo>
                  <a:cubicBezTo>
                    <a:pt x="1886055" y="947900"/>
                    <a:pt x="1861370" y="972585"/>
                    <a:pt x="1830918" y="972585"/>
                  </a:cubicBezTo>
                  <a:lnTo>
                    <a:pt x="55136" y="972585"/>
                  </a:lnTo>
                  <a:cubicBezTo>
                    <a:pt x="24685" y="972585"/>
                    <a:pt x="0" y="947900"/>
                    <a:pt x="0" y="917449"/>
                  </a:cubicBezTo>
                  <a:lnTo>
                    <a:pt x="0" y="55136"/>
                  </a:lnTo>
                  <a:cubicBezTo>
                    <a:pt x="0" y="24685"/>
                    <a:pt x="24685" y="0"/>
                    <a:pt x="55136" y="0"/>
                  </a:cubicBezTo>
                  <a:close/>
                </a:path>
              </a:pathLst>
            </a:custGeom>
            <a:solidFill>
              <a:srgbClr val="433480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886055" cy="102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69558" y="3909888"/>
            <a:ext cx="6279398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</p:txBody>
      </p:sp>
      <p:sp>
        <p:nvSpPr>
          <p:cNvPr id="9" name="Freeform 9"/>
          <p:cNvSpPr/>
          <p:nvPr/>
        </p:nvSpPr>
        <p:spPr>
          <a:xfrm rot="-2029369">
            <a:off x="-2069545" y="6555713"/>
            <a:ext cx="5082119" cy="5808136"/>
          </a:xfrm>
          <a:custGeom>
            <a:avLst/>
            <a:gdLst/>
            <a:ahLst/>
            <a:cxnLst/>
            <a:rect l="l" t="t" r="r" b="b"/>
            <a:pathLst>
              <a:path w="5082119" h="5808136">
                <a:moveTo>
                  <a:pt x="0" y="0"/>
                </a:moveTo>
                <a:lnTo>
                  <a:pt x="5082119" y="0"/>
                </a:lnTo>
                <a:lnTo>
                  <a:pt x="5082119" y="5808136"/>
                </a:lnTo>
                <a:lnTo>
                  <a:pt x="0" y="5808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314536">
            <a:off x="6154201" y="-4350361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028700" y="1019175"/>
            <a:ext cx="736941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Your Project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4248486" y="9374020"/>
            <a:ext cx="24002124" cy="1403729"/>
            <a:chOff x="0" y="0"/>
            <a:chExt cx="32002833" cy="1871639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23417093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 rot="-10800000">
              <a:off x="24197135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rot="-10800000">
              <a:off x="15611395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 rot="-10800000">
              <a:off x="16391437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/>
            <p:cNvSpPr/>
            <p:nvPr/>
          </p:nvSpPr>
          <p:spPr>
            <a:xfrm rot="-10800000">
              <a:off x="7805698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 rot="-10800000">
              <a:off x="8585740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 rot="-10800000">
              <a:off x="0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 rot="-10800000">
              <a:off x="780042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616965" y="2994901"/>
            <a:ext cx="1305407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What can you say about your projects? Share it here!</a:t>
            </a:r>
          </a:p>
        </p:txBody>
      </p:sp>
      <p:sp>
        <p:nvSpPr>
          <p:cNvPr id="4" name="Freeform 4"/>
          <p:cNvSpPr/>
          <p:nvPr/>
        </p:nvSpPr>
        <p:spPr>
          <a:xfrm>
            <a:off x="-2340479" y="-21061"/>
            <a:ext cx="6875391" cy="1546963"/>
          </a:xfrm>
          <a:custGeom>
            <a:avLst/>
            <a:gdLst/>
            <a:ahLst/>
            <a:cxnLst/>
            <a:rect l="l" t="t" r="r" b="b"/>
            <a:pathLst>
              <a:path w="6875391" h="1546963">
                <a:moveTo>
                  <a:pt x="0" y="0"/>
                </a:moveTo>
                <a:lnTo>
                  <a:pt x="6875391" y="0"/>
                </a:lnTo>
                <a:lnTo>
                  <a:pt x="6875391" y="1546963"/>
                </a:lnTo>
                <a:lnTo>
                  <a:pt x="0" y="1546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3873916" y="1591223"/>
            <a:ext cx="7315200" cy="1645920"/>
          </a:xfrm>
          <a:custGeom>
            <a:avLst/>
            <a:gdLst/>
            <a:ahLst/>
            <a:cxnLst/>
            <a:rect l="l" t="t" r="r" b="b"/>
            <a:pathLst>
              <a:path w="7315200" h="1645920">
                <a:moveTo>
                  <a:pt x="0" y="0"/>
                </a:moveTo>
                <a:lnTo>
                  <a:pt x="7315200" y="0"/>
                </a:lnTo>
                <a:lnTo>
                  <a:pt x="73152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370401" y="-54697"/>
            <a:ext cx="7315200" cy="1645920"/>
          </a:xfrm>
          <a:custGeom>
            <a:avLst/>
            <a:gdLst/>
            <a:ahLst/>
            <a:cxnLst/>
            <a:rect l="l" t="t" r="r" b="b"/>
            <a:pathLst>
              <a:path w="7315200" h="1645920">
                <a:moveTo>
                  <a:pt x="0" y="0"/>
                </a:moveTo>
                <a:lnTo>
                  <a:pt x="7315200" y="0"/>
                </a:lnTo>
                <a:lnTo>
                  <a:pt x="73152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0800000">
            <a:off x="14343713" y="1854748"/>
            <a:ext cx="7315200" cy="1645920"/>
          </a:xfrm>
          <a:custGeom>
            <a:avLst/>
            <a:gdLst/>
            <a:ahLst/>
            <a:cxnLst/>
            <a:rect l="l" t="t" r="r" b="b"/>
            <a:pathLst>
              <a:path w="7315200" h="1645920">
                <a:moveTo>
                  <a:pt x="0" y="0"/>
                </a:moveTo>
                <a:lnTo>
                  <a:pt x="7315200" y="0"/>
                </a:lnTo>
                <a:lnTo>
                  <a:pt x="73152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689240">
            <a:off x="-2973526" y="-4765206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 rot="5400000">
            <a:off x="-4490039" y="3130267"/>
            <a:ext cx="9676845" cy="1937475"/>
            <a:chOff x="0" y="0"/>
            <a:chExt cx="12902461" cy="2583300"/>
          </a:xfrm>
        </p:grpSpPr>
        <p:sp>
          <p:nvSpPr>
            <p:cNvPr id="10" name="Freeform 10"/>
            <p:cNvSpPr/>
            <p:nvPr/>
          </p:nvSpPr>
          <p:spPr>
            <a:xfrm>
              <a:off x="0" y="330200"/>
              <a:ext cx="11801951" cy="2253100"/>
            </a:xfrm>
            <a:custGeom>
              <a:avLst/>
              <a:gdLst/>
              <a:ahLst/>
              <a:cxnLst/>
              <a:rect l="l" t="t" r="r" b="b"/>
              <a:pathLst>
                <a:path w="11801951" h="2253100">
                  <a:moveTo>
                    <a:pt x="0" y="0"/>
                  </a:moveTo>
                  <a:lnTo>
                    <a:pt x="11801951" y="0"/>
                  </a:lnTo>
                  <a:lnTo>
                    <a:pt x="11801951" y="2253100"/>
                  </a:lnTo>
                  <a:lnTo>
                    <a:pt x="0" y="225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00510" y="0"/>
              <a:ext cx="11801951" cy="2253100"/>
            </a:xfrm>
            <a:custGeom>
              <a:avLst/>
              <a:gdLst/>
              <a:ahLst/>
              <a:cxnLst/>
              <a:rect l="l" t="t" r="r" b="b"/>
              <a:pathLst>
                <a:path w="11801951" h="2253100">
                  <a:moveTo>
                    <a:pt x="0" y="0"/>
                  </a:moveTo>
                  <a:lnTo>
                    <a:pt x="11801951" y="0"/>
                  </a:lnTo>
                  <a:lnTo>
                    <a:pt x="11801951" y="2253100"/>
                  </a:lnTo>
                  <a:lnTo>
                    <a:pt x="0" y="225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599853"/>
            <a:ext cx="18288000" cy="5797627"/>
            <a:chOff x="0" y="0"/>
            <a:chExt cx="24384000" cy="773016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l="22166" r="22166"/>
            <a:stretch>
              <a:fillRect/>
            </a:stretch>
          </p:blipFill>
          <p:spPr>
            <a:xfrm>
              <a:off x="0" y="0"/>
              <a:ext cx="8043333" cy="773016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9"/>
            <a:srcRect l="15337" r="15337"/>
            <a:stretch>
              <a:fillRect/>
            </a:stretch>
          </p:blipFill>
          <p:spPr>
            <a:xfrm>
              <a:off x="8170333" y="0"/>
              <a:ext cx="8043333" cy="773016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rcRect t="1946" b="1946"/>
            <a:stretch>
              <a:fillRect/>
            </a:stretch>
          </p:blipFill>
          <p:spPr>
            <a:xfrm>
              <a:off x="16340667" y="0"/>
              <a:ext cx="8043333" cy="7730169"/>
            </a:xfrm>
            <a:prstGeom prst="rect">
              <a:avLst/>
            </a:prstGeom>
          </p:spPr>
        </p:pic>
      </p:grpSp>
      <p:sp>
        <p:nvSpPr>
          <p:cNvPr id="16" name="Freeform 16"/>
          <p:cNvSpPr/>
          <p:nvPr/>
        </p:nvSpPr>
        <p:spPr>
          <a:xfrm rot="-689240">
            <a:off x="14737354" y="-3942246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5279484" y="1411191"/>
            <a:ext cx="772903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Gallery Image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200150" y="418753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8169514">
            <a:off x="3633905" y="-2781870"/>
            <a:ext cx="8574132" cy="17567851"/>
            <a:chOff x="0" y="0"/>
            <a:chExt cx="2258208" cy="46269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8208" cy="4626924"/>
            </a:xfrm>
            <a:custGeom>
              <a:avLst/>
              <a:gdLst/>
              <a:ahLst/>
              <a:cxnLst/>
              <a:rect l="l" t="t" r="r" b="b"/>
              <a:pathLst>
                <a:path w="2258208" h="4626924">
                  <a:moveTo>
                    <a:pt x="0" y="0"/>
                  </a:moveTo>
                  <a:lnTo>
                    <a:pt x="2258208" y="0"/>
                  </a:lnTo>
                  <a:lnTo>
                    <a:pt x="2258208" y="4626924"/>
                  </a:lnTo>
                  <a:lnTo>
                    <a:pt x="0" y="4626924"/>
                  </a:lnTo>
                  <a:close/>
                </a:path>
              </a:pathLst>
            </a:custGeom>
            <a:gradFill rotWithShape="1">
              <a:gsLst>
                <a:gs pos="0">
                  <a:srgbClr val="031F65">
                    <a:alpha val="100000"/>
                  </a:srgbClr>
                </a:gs>
                <a:gs pos="50000">
                  <a:srgbClr val="031F65">
                    <a:alpha val="100000"/>
                  </a:srgbClr>
                </a:gs>
                <a:gs pos="100000">
                  <a:srgbClr val="031F65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258208" cy="4684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621914" y="-2247929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 rot="-2630485">
            <a:off x="6499802" y="-6706590"/>
            <a:ext cx="9428650" cy="17567851"/>
            <a:chOff x="0" y="0"/>
            <a:chExt cx="2483266" cy="46269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83266" cy="4626924"/>
            </a:xfrm>
            <a:custGeom>
              <a:avLst/>
              <a:gdLst/>
              <a:ahLst/>
              <a:cxnLst/>
              <a:rect l="l" t="t" r="r" b="b"/>
              <a:pathLst>
                <a:path w="2483266" h="4626924">
                  <a:moveTo>
                    <a:pt x="0" y="0"/>
                  </a:moveTo>
                  <a:lnTo>
                    <a:pt x="2483266" y="0"/>
                  </a:lnTo>
                  <a:lnTo>
                    <a:pt x="2483266" y="4626924"/>
                  </a:lnTo>
                  <a:lnTo>
                    <a:pt x="0" y="4626924"/>
                  </a:lnTo>
                  <a:close/>
                </a:path>
              </a:pathLst>
            </a:custGeom>
            <a:gradFill rotWithShape="1">
              <a:gsLst>
                <a:gs pos="0">
                  <a:srgbClr val="031F65">
                    <a:alpha val="100000"/>
                  </a:srgbClr>
                </a:gs>
                <a:gs pos="50000">
                  <a:srgbClr val="031F65">
                    <a:alpha val="100000"/>
                  </a:srgbClr>
                </a:gs>
                <a:gs pos="100000">
                  <a:srgbClr val="031F65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483266" cy="4684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-2109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767164" y="2558043"/>
            <a:ext cx="3026218" cy="2061043"/>
            <a:chOff x="0" y="0"/>
            <a:chExt cx="4034958" cy="274805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21390" r="21390"/>
            <a:stretch>
              <a:fillRect/>
            </a:stretch>
          </p:blipFill>
          <p:spPr>
            <a:xfrm>
              <a:off x="0" y="0"/>
              <a:ext cx="4034958" cy="2748058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720945" y="2516546"/>
            <a:ext cx="3086100" cy="2182138"/>
            <a:chOff x="0" y="0"/>
            <a:chExt cx="812800" cy="5747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74720"/>
            </a:xfrm>
            <a:custGeom>
              <a:avLst/>
              <a:gdLst/>
              <a:ahLst/>
              <a:cxnLst/>
              <a:rect l="l" t="t" r="r" b="b"/>
              <a:pathLst>
                <a:path w="812800" h="574720">
                  <a:moveTo>
                    <a:pt x="0" y="0"/>
                  </a:moveTo>
                  <a:lnTo>
                    <a:pt x="812800" y="0"/>
                  </a:lnTo>
                  <a:lnTo>
                    <a:pt x="812800" y="574720"/>
                  </a:lnTo>
                  <a:lnTo>
                    <a:pt x="0" y="574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FEFF"/>
              </a:solidFill>
              <a:prstDash val="lg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631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7139" y="2548369"/>
            <a:ext cx="3028835" cy="2115474"/>
            <a:chOff x="0" y="0"/>
            <a:chExt cx="4038447" cy="282063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 l="14206" r="14206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sp>
        <p:nvSpPr>
          <p:cNvPr id="18" name="AutoShape 18"/>
          <p:cNvSpPr/>
          <p:nvPr/>
        </p:nvSpPr>
        <p:spPr>
          <a:xfrm>
            <a:off x="3772313" y="8912987"/>
            <a:ext cx="3484563" cy="0"/>
          </a:xfrm>
          <a:prstGeom prst="line">
            <a:avLst/>
          </a:prstGeom>
          <a:ln w="38100" cap="flat">
            <a:solidFill>
              <a:srgbClr val="02FE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 flipV="1">
            <a:off x="3772313" y="6266944"/>
            <a:ext cx="3682896" cy="0"/>
          </a:xfrm>
          <a:prstGeom prst="line">
            <a:avLst/>
          </a:prstGeom>
          <a:ln w="38100" cap="flat">
            <a:solidFill>
              <a:srgbClr val="02FE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0" name="Group 20"/>
          <p:cNvGrpSpPr/>
          <p:nvPr/>
        </p:nvGrpSpPr>
        <p:grpSpPr>
          <a:xfrm>
            <a:off x="14664158" y="2516546"/>
            <a:ext cx="3028835" cy="2115474"/>
            <a:chOff x="0" y="0"/>
            <a:chExt cx="4038447" cy="2820631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rcRect l="22102" r="22102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683208" y="5190157"/>
            <a:ext cx="3028835" cy="2115474"/>
            <a:chOff x="0" y="0"/>
            <a:chExt cx="4038447" cy="2820631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/>
            <a:srcRect l="22102" r="22102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14664158" y="7713122"/>
            <a:ext cx="3028835" cy="2115474"/>
            <a:chOff x="0" y="0"/>
            <a:chExt cx="4038447" cy="2820631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rcRect l="22102" r="22102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sp>
        <p:nvSpPr>
          <p:cNvPr id="26" name="AutoShape 26"/>
          <p:cNvSpPr/>
          <p:nvPr/>
        </p:nvSpPr>
        <p:spPr>
          <a:xfrm>
            <a:off x="3772313" y="3665661"/>
            <a:ext cx="3847104" cy="0"/>
          </a:xfrm>
          <a:prstGeom prst="line">
            <a:avLst/>
          </a:prstGeom>
          <a:ln w="38100" cap="flat">
            <a:solidFill>
              <a:srgbClr val="02FE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7" name="Group 27"/>
          <p:cNvGrpSpPr/>
          <p:nvPr/>
        </p:nvGrpSpPr>
        <p:grpSpPr>
          <a:xfrm>
            <a:off x="14664158" y="5174917"/>
            <a:ext cx="3086100" cy="2129623"/>
            <a:chOff x="0" y="0"/>
            <a:chExt cx="812800" cy="5608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560888"/>
            </a:xfrm>
            <a:custGeom>
              <a:avLst/>
              <a:gdLst/>
              <a:ahLst/>
              <a:cxnLst/>
              <a:rect l="l" t="t" r="r" b="b"/>
              <a:pathLst>
                <a:path w="812800" h="560888">
                  <a:moveTo>
                    <a:pt x="0" y="0"/>
                  </a:moveTo>
                  <a:lnTo>
                    <a:pt x="812800" y="0"/>
                  </a:lnTo>
                  <a:lnTo>
                    <a:pt x="812800" y="560888"/>
                  </a:lnTo>
                  <a:lnTo>
                    <a:pt x="0" y="560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FEFF"/>
              </a:solidFill>
              <a:prstDash val="lg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12800" cy="6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711840" y="7753306"/>
            <a:ext cx="2981153" cy="2085539"/>
            <a:chOff x="0" y="0"/>
            <a:chExt cx="3974871" cy="2780718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/>
            <a:srcRect l="9573" r="9573"/>
            <a:stretch>
              <a:fillRect/>
            </a:stretch>
          </p:blipFill>
          <p:spPr>
            <a:xfrm>
              <a:off x="0" y="0"/>
              <a:ext cx="3974871" cy="2780718"/>
            </a:xfrm>
            <a:prstGeom prst="rect">
              <a:avLst/>
            </a:prstGeom>
          </p:spPr>
        </p:pic>
      </p:grpSp>
      <p:grpSp>
        <p:nvGrpSpPr>
          <p:cNvPr id="32" name="Group 32"/>
          <p:cNvGrpSpPr/>
          <p:nvPr/>
        </p:nvGrpSpPr>
        <p:grpSpPr>
          <a:xfrm>
            <a:off x="14664158" y="7706047"/>
            <a:ext cx="3086100" cy="2129623"/>
            <a:chOff x="0" y="0"/>
            <a:chExt cx="812800" cy="56088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560888"/>
            </a:xfrm>
            <a:custGeom>
              <a:avLst/>
              <a:gdLst/>
              <a:ahLst/>
              <a:cxnLst/>
              <a:rect l="l" t="t" r="r" b="b"/>
              <a:pathLst>
                <a:path w="812800" h="560888">
                  <a:moveTo>
                    <a:pt x="0" y="0"/>
                  </a:moveTo>
                  <a:lnTo>
                    <a:pt x="812800" y="0"/>
                  </a:lnTo>
                  <a:lnTo>
                    <a:pt x="812800" y="560888"/>
                  </a:lnTo>
                  <a:lnTo>
                    <a:pt x="0" y="560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FEFF"/>
              </a:solidFill>
              <a:prstDash val="lg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6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711840" y="5220944"/>
            <a:ext cx="3000290" cy="2037570"/>
            <a:chOff x="0" y="0"/>
            <a:chExt cx="4000387" cy="2716760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7"/>
            <a:srcRect l="8586" r="8586"/>
            <a:stretch>
              <a:fillRect/>
            </a:stretch>
          </p:blipFill>
          <p:spPr>
            <a:xfrm>
              <a:off x="0" y="0"/>
              <a:ext cx="4000387" cy="2716760"/>
            </a:xfrm>
            <a:prstGeom prst="rect">
              <a:avLst/>
            </a:prstGeom>
          </p:spPr>
        </p:pic>
      </p:grpSp>
      <p:sp>
        <p:nvSpPr>
          <p:cNvPr id="37" name="TextBox 37"/>
          <p:cNvSpPr txBox="1"/>
          <p:nvPr/>
        </p:nvSpPr>
        <p:spPr>
          <a:xfrm>
            <a:off x="890224" y="1019175"/>
            <a:ext cx="1650755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336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Product Gallery</a:t>
            </a:r>
          </a:p>
        </p:txBody>
      </p:sp>
      <p:sp>
        <p:nvSpPr>
          <p:cNvPr id="38" name="Freeform 38"/>
          <p:cNvSpPr/>
          <p:nvPr/>
        </p:nvSpPr>
        <p:spPr>
          <a:xfrm rot="3612300">
            <a:off x="-2893167" y="-3481335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9" name="Group 39"/>
          <p:cNvGrpSpPr/>
          <p:nvPr/>
        </p:nvGrpSpPr>
        <p:grpSpPr>
          <a:xfrm>
            <a:off x="7235927" y="2855452"/>
            <a:ext cx="1333182" cy="1333182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D3F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1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235927" y="5480262"/>
            <a:ext cx="1333182" cy="133318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348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155899" y="8201850"/>
            <a:ext cx="1493238" cy="1333182"/>
            <a:chOff x="0" y="0"/>
            <a:chExt cx="910381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10381" cy="812800"/>
            </a:xfrm>
            <a:custGeom>
              <a:avLst/>
              <a:gdLst/>
              <a:ahLst/>
              <a:cxnLst/>
              <a:rect l="l" t="t" r="r" b="b"/>
              <a:pathLst>
                <a:path w="910381" h="812800">
                  <a:moveTo>
                    <a:pt x="455191" y="0"/>
                  </a:moveTo>
                  <a:cubicBezTo>
                    <a:pt x="203796" y="0"/>
                    <a:pt x="0" y="181951"/>
                    <a:pt x="0" y="406400"/>
                  </a:cubicBezTo>
                  <a:cubicBezTo>
                    <a:pt x="0" y="630849"/>
                    <a:pt x="203796" y="812800"/>
                    <a:pt x="455191" y="812800"/>
                  </a:cubicBezTo>
                  <a:cubicBezTo>
                    <a:pt x="706586" y="812800"/>
                    <a:pt x="910381" y="630849"/>
                    <a:pt x="910381" y="406400"/>
                  </a:cubicBezTo>
                  <a:cubicBezTo>
                    <a:pt x="910381" y="181951"/>
                    <a:pt x="706586" y="0"/>
                    <a:pt x="455191" y="0"/>
                  </a:cubicBezTo>
                  <a:close/>
                </a:path>
              </a:pathLst>
            </a:custGeom>
            <a:solidFill>
              <a:srgbClr val="126CD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85348" y="9525"/>
              <a:ext cx="73968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5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391650" y="8201850"/>
            <a:ext cx="1493238" cy="1333182"/>
            <a:chOff x="0" y="0"/>
            <a:chExt cx="910381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10381" cy="812800"/>
            </a:xfrm>
            <a:custGeom>
              <a:avLst/>
              <a:gdLst/>
              <a:ahLst/>
              <a:cxnLst/>
              <a:rect l="l" t="t" r="r" b="b"/>
              <a:pathLst>
                <a:path w="910381" h="812800">
                  <a:moveTo>
                    <a:pt x="455191" y="0"/>
                  </a:moveTo>
                  <a:cubicBezTo>
                    <a:pt x="203796" y="0"/>
                    <a:pt x="0" y="181951"/>
                    <a:pt x="0" y="406400"/>
                  </a:cubicBezTo>
                  <a:cubicBezTo>
                    <a:pt x="0" y="630849"/>
                    <a:pt x="203796" y="812800"/>
                    <a:pt x="455191" y="812800"/>
                  </a:cubicBezTo>
                  <a:cubicBezTo>
                    <a:pt x="706586" y="812800"/>
                    <a:pt x="910381" y="630849"/>
                    <a:pt x="910381" y="406400"/>
                  </a:cubicBezTo>
                  <a:cubicBezTo>
                    <a:pt x="910381" y="181951"/>
                    <a:pt x="706586" y="0"/>
                    <a:pt x="455191" y="0"/>
                  </a:cubicBezTo>
                  <a:close/>
                </a:path>
              </a:pathLst>
            </a:custGeom>
            <a:solidFill>
              <a:srgbClr val="3885A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85348" y="9525"/>
              <a:ext cx="73968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6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391650" y="2855452"/>
            <a:ext cx="1493238" cy="1333182"/>
            <a:chOff x="0" y="0"/>
            <a:chExt cx="910381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10381" cy="812800"/>
            </a:xfrm>
            <a:custGeom>
              <a:avLst/>
              <a:gdLst/>
              <a:ahLst/>
              <a:cxnLst/>
              <a:rect l="l" t="t" r="r" b="b"/>
              <a:pathLst>
                <a:path w="910381" h="812800">
                  <a:moveTo>
                    <a:pt x="455191" y="0"/>
                  </a:moveTo>
                  <a:cubicBezTo>
                    <a:pt x="203796" y="0"/>
                    <a:pt x="0" y="181951"/>
                    <a:pt x="0" y="406400"/>
                  </a:cubicBezTo>
                  <a:cubicBezTo>
                    <a:pt x="0" y="630849"/>
                    <a:pt x="203796" y="812800"/>
                    <a:pt x="455191" y="812800"/>
                  </a:cubicBezTo>
                  <a:cubicBezTo>
                    <a:pt x="706586" y="812800"/>
                    <a:pt x="910381" y="630849"/>
                    <a:pt x="910381" y="406400"/>
                  </a:cubicBezTo>
                  <a:cubicBezTo>
                    <a:pt x="910381" y="181951"/>
                    <a:pt x="706586" y="0"/>
                    <a:pt x="455191" y="0"/>
                  </a:cubicBezTo>
                  <a:close/>
                </a:path>
              </a:pathLst>
            </a:custGeom>
            <a:solidFill>
              <a:srgbClr val="2A648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85348" y="9525"/>
              <a:ext cx="73968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2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72110" y="5122402"/>
            <a:ext cx="3026218" cy="2061043"/>
            <a:chOff x="0" y="0"/>
            <a:chExt cx="4034958" cy="2748058"/>
          </a:xfrm>
        </p:grpSpPr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4"/>
            <a:srcRect l="21390" r="21390"/>
            <a:stretch>
              <a:fillRect/>
            </a:stretch>
          </p:blipFill>
          <p:spPr>
            <a:xfrm>
              <a:off x="0" y="0"/>
              <a:ext cx="4034958" cy="2748058"/>
            </a:xfrm>
            <a:prstGeom prst="rect">
              <a:avLst/>
            </a:prstGeom>
          </p:spPr>
        </p:pic>
      </p:grpSp>
      <p:grpSp>
        <p:nvGrpSpPr>
          <p:cNvPr id="56" name="Group 56"/>
          <p:cNvGrpSpPr/>
          <p:nvPr/>
        </p:nvGrpSpPr>
        <p:grpSpPr>
          <a:xfrm>
            <a:off x="728507" y="5122402"/>
            <a:ext cx="3086100" cy="2182138"/>
            <a:chOff x="0" y="0"/>
            <a:chExt cx="812800" cy="57472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574720"/>
            </a:xfrm>
            <a:custGeom>
              <a:avLst/>
              <a:gdLst/>
              <a:ahLst/>
              <a:cxnLst/>
              <a:rect l="l" t="t" r="r" b="b"/>
              <a:pathLst>
                <a:path w="812800" h="574720">
                  <a:moveTo>
                    <a:pt x="0" y="0"/>
                  </a:moveTo>
                  <a:lnTo>
                    <a:pt x="812800" y="0"/>
                  </a:lnTo>
                  <a:lnTo>
                    <a:pt x="812800" y="574720"/>
                  </a:lnTo>
                  <a:lnTo>
                    <a:pt x="0" y="574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FEFF"/>
              </a:solidFill>
              <a:prstDash val="lg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57150"/>
              <a:ext cx="812800" cy="631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757139" y="5152057"/>
            <a:ext cx="3028835" cy="2115474"/>
            <a:chOff x="0" y="0"/>
            <a:chExt cx="4038447" cy="2820631"/>
          </a:xfrm>
        </p:grpSpPr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9"/>
            <a:srcRect l="2274" r="2274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id="61" name="Group 61"/>
          <p:cNvGrpSpPr/>
          <p:nvPr/>
        </p:nvGrpSpPr>
        <p:grpSpPr>
          <a:xfrm>
            <a:off x="781061" y="7791025"/>
            <a:ext cx="3028835" cy="2115474"/>
            <a:chOff x="0" y="0"/>
            <a:chExt cx="4038447" cy="2820631"/>
          </a:xfrm>
        </p:grpSpPr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4"/>
            <a:srcRect l="22102" r="22102"/>
            <a:stretch>
              <a:fillRect/>
            </a:stretch>
          </p:blipFill>
          <p:spPr>
            <a:xfrm>
              <a:off x="0" y="0"/>
              <a:ext cx="4038447" cy="2820631"/>
            </a:xfrm>
            <a:prstGeom prst="rect">
              <a:avLst/>
            </a:prstGeom>
          </p:spPr>
        </p:pic>
      </p:grpSp>
      <p:grpSp>
        <p:nvGrpSpPr>
          <p:cNvPr id="63" name="Group 63"/>
          <p:cNvGrpSpPr/>
          <p:nvPr/>
        </p:nvGrpSpPr>
        <p:grpSpPr>
          <a:xfrm>
            <a:off x="734841" y="7791025"/>
            <a:ext cx="3086100" cy="2129623"/>
            <a:chOff x="0" y="0"/>
            <a:chExt cx="812800" cy="5608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560888"/>
            </a:xfrm>
            <a:custGeom>
              <a:avLst/>
              <a:gdLst/>
              <a:ahLst/>
              <a:cxnLst/>
              <a:rect l="l" t="t" r="r" b="b"/>
              <a:pathLst>
                <a:path w="812800" h="560888">
                  <a:moveTo>
                    <a:pt x="0" y="0"/>
                  </a:moveTo>
                  <a:lnTo>
                    <a:pt x="812800" y="0"/>
                  </a:lnTo>
                  <a:lnTo>
                    <a:pt x="812800" y="560888"/>
                  </a:lnTo>
                  <a:lnTo>
                    <a:pt x="0" y="560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FEFF"/>
              </a:solidFill>
              <a:prstDash val="lg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57150"/>
              <a:ext cx="812800" cy="618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781061" y="7847466"/>
            <a:ext cx="2991251" cy="2026304"/>
            <a:chOff x="0" y="0"/>
            <a:chExt cx="3988335" cy="2701739"/>
          </a:xfrm>
        </p:grpSpPr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10"/>
            <a:srcRect l="8481" r="8481"/>
            <a:stretch>
              <a:fillRect/>
            </a:stretch>
          </p:blipFill>
          <p:spPr>
            <a:xfrm>
              <a:off x="0" y="0"/>
              <a:ext cx="3988335" cy="2701739"/>
            </a:xfrm>
            <a:prstGeom prst="rect">
              <a:avLst/>
            </a:prstGeom>
          </p:spPr>
        </p:pic>
      </p:grpSp>
      <p:sp>
        <p:nvSpPr>
          <p:cNvPr id="68" name="Freeform 68"/>
          <p:cNvSpPr/>
          <p:nvPr/>
        </p:nvSpPr>
        <p:spPr>
          <a:xfrm rot="3612300">
            <a:off x="17098246" y="-4509072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9" name="Group 69"/>
          <p:cNvGrpSpPr/>
          <p:nvPr/>
        </p:nvGrpSpPr>
        <p:grpSpPr>
          <a:xfrm>
            <a:off x="14664158" y="2481704"/>
            <a:ext cx="3105150" cy="2182138"/>
            <a:chOff x="0" y="0"/>
            <a:chExt cx="817817" cy="57472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7817" cy="574720"/>
            </a:xfrm>
            <a:custGeom>
              <a:avLst/>
              <a:gdLst/>
              <a:ahLst/>
              <a:cxnLst/>
              <a:rect l="l" t="t" r="r" b="b"/>
              <a:pathLst>
                <a:path w="817817" h="574720">
                  <a:moveTo>
                    <a:pt x="0" y="0"/>
                  </a:moveTo>
                  <a:lnTo>
                    <a:pt x="817817" y="0"/>
                  </a:lnTo>
                  <a:lnTo>
                    <a:pt x="817817" y="574720"/>
                  </a:lnTo>
                  <a:lnTo>
                    <a:pt x="0" y="574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FEFF"/>
              </a:solidFill>
              <a:prstDash val="lg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57150"/>
              <a:ext cx="817817" cy="631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4711840" y="2516546"/>
            <a:ext cx="3028835" cy="2112335"/>
            <a:chOff x="0" y="0"/>
            <a:chExt cx="4038447" cy="2816447"/>
          </a:xfrm>
        </p:grpSpPr>
        <p:pic>
          <p:nvPicPr>
            <p:cNvPr id="73" name="Picture 73"/>
            <p:cNvPicPr>
              <a:picLocks noChangeAspect="1"/>
            </p:cNvPicPr>
            <p:nvPr/>
          </p:nvPicPr>
          <p:blipFill>
            <a:blip r:embed="rId11"/>
            <a:srcRect t="17030" b="36476"/>
            <a:stretch>
              <a:fillRect/>
            </a:stretch>
          </p:blipFill>
          <p:spPr>
            <a:xfrm>
              <a:off x="0" y="0"/>
              <a:ext cx="4038447" cy="2816447"/>
            </a:xfrm>
            <a:prstGeom prst="rect">
              <a:avLst/>
            </a:prstGeom>
          </p:spPr>
        </p:pic>
      </p:grpSp>
      <p:sp>
        <p:nvSpPr>
          <p:cNvPr id="74" name="AutoShape 74"/>
          <p:cNvSpPr/>
          <p:nvPr/>
        </p:nvSpPr>
        <p:spPr>
          <a:xfrm>
            <a:off x="10864736" y="3646611"/>
            <a:ext cx="3847104" cy="0"/>
          </a:xfrm>
          <a:prstGeom prst="line">
            <a:avLst/>
          </a:prstGeom>
          <a:ln w="38100" cap="flat">
            <a:solidFill>
              <a:srgbClr val="02FE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5" name="AutoShape 75"/>
          <p:cNvSpPr/>
          <p:nvPr/>
        </p:nvSpPr>
        <p:spPr>
          <a:xfrm>
            <a:off x="10817054" y="6228844"/>
            <a:ext cx="3847104" cy="0"/>
          </a:xfrm>
          <a:prstGeom prst="line">
            <a:avLst/>
          </a:prstGeom>
          <a:ln w="38100" cap="flat">
            <a:solidFill>
              <a:srgbClr val="02FE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6" name="Group 76"/>
          <p:cNvGrpSpPr/>
          <p:nvPr/>
        </p:nvGrpSpPr>
        <p:grpSpPr>
          <a:xfrm>
            <a:off x="9391650" y="5480262"/>
            <a:ext cx="1493238" cy="1333182"/>
            <a:chOff x="0" y="0"/>
            <a:chExt cx="910381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910381" cy="812800"/>
            </a:xfrm>
            <a:custGeom>
              <a:avLst/>
              <a:gdLst/>
              <a:ahLst/>
              <a:cxnLst/>
              <a:rect l="l" t="t" r="r" b="b"/>
              <a:pathLst>
                <a:path w="910381" h="812800">
                  <a:moveTo>
                    <a:pt x="455191" y="0"/>
                  </a:moveTo>
                  <a:cubicBezTo>
                    <a:pt x="203796" y="0"/>
                    <a:pt x="0" y="181951"/>
                    <a:pt x="0" y="406400"/>
                  </a:cubicBezTo>
                  <a:cubicBezTo>
                    <a:pt x="0" y="630849"/>
                    <a:pt x="203796" y="812800"/>
                    <a:pt x="455191" y="812800"/>
                  </a:cubicBezTo>
                  <a:cubicBezTo>
                    <a:pt x="706586" y="812800"/>
                    <a:pt x="910381" y="630849"/>
                    <a:pt x="910381" y="406400"/>
                  </a:cubicBezTo>
                  <a:cubicBezTo>
                    <a:pt x="910381" y="181951"/>
                    <a:pt x="706586" y="0"/>
                    <a:pt x="455191" y="0"/>
                  </a:cubicBezTo>
                  <a:close/>
                </a:path>
              </a:pathLst>
            </a:custGeom>
            <a:solidFill>
              <a:srgbClr val="787F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5348" y="9525"/>
              <a:ext cx="73968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4</a:t>
              </a:r>
            </a:p>
          </p:txBody>
        </p:sp>
      </p:grpSp>
      <p:sp>
        <p:nvSpPr>
          <p:cNvPr id="79" name="AutoShape 79"/>
          <p:cNvSpPr/>
          <p:nvPr/>
        </p:nvSpPr>
        <p:spPr>
          <a:xfrm>
            <a:off x="10864736" y="8912987"/>
            <a:ext cx="3847104" cy="0"/>
          </a:xfrm>
          <a:prstGeom prst="line">
            <a:avLst/>
          </a:prstGeom>
          <a:ln w="38100" cap="flat">
            <a:solidFill>
              <a:srgbClr val="02FE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0" name="TextBox 80"/>
          <p:cNvSpPr txBox="1"/>
          <p:nvPr/>
        </p:nvSpPr>
        <p:spPr>
          <a:xfrm>
            <a:off x="4111421" y="2756983"/>
            <a:ext cx="280111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4137719" y="5335875"/>
            <a:ext cx="280111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071689" y="7995613"/>
            <a:ext cx="280111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1552560" y="2737933"/>
            <a:ext cx="280111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1504878" y="5320165"/>
            <a:ext cx="280111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1552560" y="8004308"/>
            <a:ext cx="280111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21208" y="-7187111"/>
            <a:ext cx="23119045" cy="24200650"/>
            <a:chOff x="0" y="0"/>
            <a:chExt cx="30825393" cy="32267533"/>
          </a:xfrm>
        </p:grpSpPr>
        <p:sp>
          <p:nvSpPr>
            <p:cNvPr id="3" name="Freeform 3"/>
            <p:cNvSpPr/>
            <p:nvPr/>
          </p:nvSpPr>
          <p:spPr>
            <a:xfrm>
              <a:off x="16478081" y="61253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4" name="Group 4"/>
            <p:cNvGrpSpPr/>
            <p:nvPr/>
          </p:nvGrpSpPr>
          <p:grpSpPr>
            <a:xfrm rot="-2630485">
              <a:off x="12874100" y="694754"/>
              <a:ext cx="11432177" cy="23423802"/>
              <a:chOff x="0" y="0"/>
              <a:chExt cx="2258208" cy="46269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58208" cy="4626924"/>
              </a:xfrm>
              <a:custGeom>
                <a:avLst/>
                <a:gdLst/>
                <a:ahLst/>
                <a:cxnLst/>
                <a:rect l="l" t="t" r="r" b="b"/>
                <a:pathLst>
                  <a:path w="2258208" h="4626924">
                    <a:moveTo>
                      <a:pt x="0" y="0"/>
                    </a:moveTo>
                    <a:lnTo>
                      <a:pt x="2258208" y="0"/>
                    </a:lnTo>
                    <a:lnTo>
                      <a:pt x="2258208" y="4626924"/>
                    </a:lnTo>
                    <a:lnTo>
                      <a:pt x="0" y="46269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31F65">
                      <a:alpha val="100000"/>
                    </a:srgbClr>
                  </a:gs>
                  <a:gs pos="50000">
                    <a:srgbClr val="031F65">
                      <a:alpha val="100000"/>
                    </a:srgbClr>
                  </a:gs>
                  <a:gs pos="100000">
                    <a:srgbClr val="031F6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2258208" cy="46840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-10800000">
              <a:off x="631312" y="12426139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 rot="8169514">
              <a:off x="6360324" y="7754381"/>
              <a:ext cx="12571533" cy="23423802"/>
              <a:chOff x="0" y="0"/>
              <a:chExt cx="2483266" cy="46269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483266" cy="4626924"/>
              </a:xfrm>
              <a:custGeom>
                <a:avLst/>
                <a:gdLst/>
                <a:ahLst/>
                <a:cxnLst/>
                <a:rect l="l" t="t" r="r" b="b"/>
                <a:pathLst>
                  <a:path w="2483266" h="4626924">
                    <a:moveTo>
                      <a:pt x="0" y="0"/>
                    </a:moveTo>
                    <a:lnTo>
                      <a:pt x="2483266" y="0"/>
                    </a:lnTo>
                    <a:lnTo>
                      <a:pt x="2483266" y="4626924"/>
                    </a:lnTo>
                    <a:lnTo>
                      <a:pt x="0" y="46269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31F65">
                      <a:alpha val="100000"/>
                    </a:srgbClr>
                  </a:gs>
                  <a:gs pos="50000">
                    <a:srgbClr val="031F65">
                      <a:alpha val="100000"/>
                    </a:srgbClr>
                  </a:gs>
                  <a:gs pos="100000">
                    <a:srgbClr val="031F6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2483266" cy="46840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028700" y="547598"/>
            <a:ext cx="162306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Add a Pricing Page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475" y="2278294"/>
            <a:ext cx="3806147" cy="380614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147" y="2611055"/>
            <a:ext cx="3140624" cy="314062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388" y="5505293"/>
            <a:ext cx="4858141" cy="485814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869" y="6792683"/>
            <a:ext cx="2283360" cy="2283360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3703292" y="4219468"/>
            <a:ext cx="2146362" cy="0"/>
          </a:xfrm>
          <a:prstGeom prst="line">
            <a:avLst/>
          </a:prstGeom>
          <a:ln w="38100" cap="flat">
            <a:solidFill>
              <a:srgbClr val="02FE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>
            <a:off x="3759248" y="8029613"/>
            <a:ext cx="2724901" cy="0"/>
          </a:xfrm>
          <a:prstGeom prst="line">
            <a:avLst/>
          </a:prstGeom>
          <a:ln w="38100" cap="flat">
            <a:solidFill>
              <a:srgbClr val="02FE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>
            <a:off x="12210053" y="4162318"/>
            <a:ext cx="2843888" cy="0"/>
          </a:xfrm>
          <a:prstGeom prst="line">
            <a:avLst/>
          </a:prstGeom>
          <a:ln w="38100" cap="flat">
            <a:solidFill>
              <a:srgbClr val="02FE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>
            <a:off x="12907172" y="8013857"/>
            <a:ext cx="2146362" cy="0"/>
          </a:xfrm>
          <a:prstGeom prst="line">
            <a:avLst/>
          </a:prstGeom>
          <a:ln w="38100" cap="flat">
            <a:solidFill>
              <a:srgbClr val="02FE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629674" y="3546328"/>
            <a:ext cx="330607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MONTHLY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01096" y="3546328"/>
            <a:ext cx="330607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MONTHLY</a:t>
            </a:r>
          </a:p>
        </p:txBody>
      </p:sp>
      <p:sp>
        <p:nvSpPr>
          <p:cNvPr id="23" name="Freeform 23"/>
          <p:cNvSpPr/>
          <p:nvPr/>
        </p:nvSpPr>
        <p:spPr>
          <a:xfrm rot="9003906">
            <a:off x="13658850" y="6089229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-2322824" y="832271"/>
            <a:ext cx="7315200" cy="1645920"/>
          </a:xfrm>
          <a:custGeom>
            <a:avLst/>
            <a:gdLst/>
            <a:ahLst/>
            <a:cxnLst/>
            <a:rect l="l" t="t" r="r" b="b"/>
            <a:pathLst>
              <a:path w="7315200" h="1645920">
                <a:moveTo>
                  <a:pt x="0" y="0"/>
                </a:moveTo>
                <a:lnTo>
                  <a:pt x="7315200" y="0"/>
                </a:lnTo>
                <a:lnTo>
                  <a:pt x="73152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-7377083">
            <a:off x="-4235222" y="5616528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TextBox 26"/>
          <p:cNvSpPr txBox="1"/>
          <p:nvPr/>
        </p:nvSpPr>
        <p:spPr>
          <a:xfrm>
            <a:off x="629674" y="4124218"/>
            <a:ext cx="330607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Add a feature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453174" y="7461407"/>
            <a:ext cx="3306074" cy="946150"/>
            <a:chOff x="0" y="0"/>
            <a:chExt cx="4408098" cy="126153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19050"/>
              <a:ext cx="4408098" cy="73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Track"/>
                  <a:ea typeface="Track"/>
                  <a:cs typeface="Track"/>
                  <a:sym typeface="Track"/>
                </a:rPr>
                <a:t>YEARLY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04850"/>
              <a:ext cx="4408098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Add a feature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701096" y="4105168"/>
            <a:ext cx="330607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Add a feature</a:t>
            </a:r>
          </a:p>
        </p:txBody>
      </p:sp>
      <p:sp>
        <p:nvSpPr>
          <p:cNvPr id="31" name="Freeform 31"/>
          <p:cNvSpPr/>
          <p:nvPr/>
        </p:nvSpPr>
        <p:spPr>
          <a:xfrm rot="3612300">
            <a:off x="15021936" y="-4370725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2" name="Group 32"/>
          <p:cNvGrpSpPr/>
          <p:nvPr/>
        </p:nvGrpSpPr>
        <p:grpSpPr>
          <a:xfrm>
            <a:off x="14630660" y="7537488"/>
            <a:ext cx="3306074" cy="946150"/>
            <a:chOff x="0" y="0"/>
            <a:chExt cx="4408098" cy="1261533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19050"/>
              <a:ext cx="4408098" cy="73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Track"/>
                  <a:ea typeface="Track"/>
                  <a:cs typeface="Track"/>
                  <a:sym typeface="Track"/>
                </a:rPr>
                <a:t>YEARLY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704850"/>
              <a:ext cx="4408098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Add a feature</a:t>
              </a:r>
            </a:p>
          </p:txBody>
        </p:sp>
      </p:grpSp>
      <p:sp>
        <p:nvSpPr>
          <p:cNvPr id="35" name="Freeform 35"/>
          <p:cNvSpPr/>
          <p:nvPr/>
        </p:nvSpPr>
        <p:spPr>
          <a:xfrm rot="-2000200">
            <a:off x="-3147276" y="-4617975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831130" y="2524377"/>
            <a:ext cx="4672416" cy="4900700"/>
            <a:chOff x="-66521" y="-289322"/>
            <a:chExt cx="5646748" cy="6534266"/>
          </a:xfrm>
        </p:grpSpPr>
        <p:grpSp>
          <p:nvGrpSpPr>
            <p:cNvPr id="4" name="Group 4"/>
            <p:cNvGrpSpPr/>
            <p:nvPr/>
          </p:nvGrpSpPr>
          <p:grpSpPr>
            <a:xfrm>
              <a:off x="-66521" y="-289322"/>
              <a:ext cx="5646748" cy="6534266"/>
              <a:chOff x="-13140" y="-57150"/>
              <a:chExt cx="1115407" cy="129071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3140" y="0"/>
                <a:ext cx="1102267" cy="1233569"/>
              </a:xfrm>
              <a:custGeom>
                <a:avLst/>
                <a:gdLst/>
                <a:ahLst/>
                <a:cxnLst/>
                <a:rect l="l" t="t" r="r" b="b"/>
                <a:pathLst>
                  <a:path w="1102267" h="1233569">
                    <a:moveTo>
                      <a:pt x="94342" y="0"/>
                    </a:moveTo>
                    <a:lnTo>
                      <a:pt x="1007925" y="0"/>
                    </a:lnTo>
                    <a:cubicBezTo>
                      <a:pt x="1060029" y="0"/>
                      <a:pt x="1102267" y="42238"/>
                      <a:pt x="1102267" y="94342"/>
                    </a:cubicBezTo>
                    <a:lnTo>
                      <a:pt x="1102267" y="1139227"/>
                    </a:lnTo>
                    <a:cubicBezTo>
                      <a:pt x="1102267" y="1191331"/>
                      <a:pt x="1060029" y="1233569"/>
                      <a:pt x="1007925" y="1233569"/>
                    </a:cubicBezTo>
                    <a:lnTo>
                      <a:pt x="94342" y="1233569"/>
                    </a:lnTo>
                    <a:cubicBezTo>
                      <a:pt x="42238" y="1233569"/>
                      <a:pt x="0" y="1191331"/>
                      <a:pt x="0" y="1139227"/>
                    </a:cubicBezTo>
                    <a:lnTo>
                      <a:pt x="0" y="94342"/>
                    </a:lnTo>
                    <a:cubicBezTo>
                      <a:pt x="0" y="42238"/>
                      <a:pt x="42238" y="0"/>
                      <a:pt x="94342" y="0"/>
                    </a:cubicBezTo>
                    <a:close/>
                  </a:path>
                </a:pathLst>
              </a:custGeom>
              <a:solidFill>
                <a:srgbClr val="1C485D"/>
              </a:solidFill>
              <a:ln w="38100" cap="rnd">
                <a:solidFill>
                  <a:srgbClr val="02FEF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1102267" cy="1290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748410" y="2186842"/>
              <a:ext cx="410296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6064" y="3034093"/>
              <a:ext cx="4408098" cy="73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69500" y="365197"/>
              <a:ext cx="4860787" cy="1641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4000" u="none" dirty="0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1. User Interface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376" y="4113708"/>
              <a:ext cx="5227763" cy="11107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Options to search, delete, clear all.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3376" y="5406503"/>
              <a:ext cx="5227762" cy="5293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Shows page title, URL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58430" y="2553824"/>
            <a:ext cx="4529370" cy="4871254"/>
            <a:chOff x="-28370" y="-289322"/>
            <a:chExt cx="6258258" cy="7975105"/>
          </a:xfrm>
        </p:grpSpPr>
        <p:grpSp>
          <p:nvGrpSpPr>
            <p:cNvPr id="14" name="Group 14"/>
            <p:cNvGrpSpPr/>
            <p:nvPr/>
          </p:nvGrpSpPr>
          <p:grpSpPr>
            <a:xfrm>
              <a:off x="-28370" y="-289322"/>
              <a:ext cx="6258258" cy="7975105"/>
              <a:chOff x="-5604" y="-57150"/>
              <a:chExt cx="1236199" cy="157532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5604" y="-8184"/>
                <a:ext cx="1230595" cy="1518179"/>
              </a:xfrm>
              <a:custGeom>
                <a:avLst/>
                <a:gdLst/>
                <a:ahLst/>
                <a:cxnLst/>
                <a:rect l="l" t="t" r="r" b="b"/>
                <a:pathLst>
                  <a:path w="1230595" h="1518179">
                    <a:moveTo>
                      <a:pt x="84504" y="0"/>
                    </a:moveTo>
                    <a:lnTo>
                      <a:pt x="1146091" y="0"/>
                    </a:lnTo>
                    <a:cubicBezTo>
                      <a:pt x="1192761" y="0"/>
                      <a:pt x="1230595" y="37834"/>
                      <a:pt x="1230595" y="84504"/>
                    </a:cubicBezTo>
                    <a:lnTo>
                      <a:pt x="1230595" y="1433675"/>
                    </a:lnTo>
                    <a:cubicBezTo>
                      <a:pt x="1230595" y="1456087"/>
                      <a:pt x="1221692" y="1477581"/>
                      <a:pt x="1205845" y="1493429"/>
                    </a:cubicBezTo>
                    <a:cubicBezTo>
                      <a:pt x="1189997" y="1509276"/>
                      <a:pt x="1168503" y="1518179"/>
                      <a:pt x="1146091" y="1518179"/>
                    </a:cubicBezTo>
                    <a:lnTo>
                      <a:pt x="84504" y="1518179"/>
                    </a:lnTo>
                    <a:cubicBezTo>
                      <a:pt x="62092" y="1518179"/>
                      <a:pt x="40598" y="1509276"/>
                      <a:pt x="24751" y="1493429"/>
                    </a:cubicBezTo>
                    <a:cubicBezTo>
                      <a:pt x="8903" y="1477581"/>
                      <a:pt x="0" y="1456087"/>
                      <a:pt x="0" y="1433675"/>
                    </a:cubicBezTo>
                    <a:lnTo>
                      <a:pt x="0" y="84504"/>
                    </a:lnTo>
                    <a:cubicBezTo>
                      <a:pt x="0" y="62092"/>
                      <a:pt x="8903" y="40598"/>
                      <a:pt x="24751" y="24751"/>
                    </a:cubicBezTo>
                    <a:cubicBezTo>
                      <a:pt x="40598" y="8903"/>
                      <a:pt x="62092" y="0"/>
                      <a:pt x="84504" y="0"/>
                    </a:cubicBezTo>
                    <a:close/>
                  </a:path>
                </a:pathLst>
              </a:custGeom>
              <a:solidFill>
                <a:srgbClr val="2A6480"/>
              </a:solidFill>
              <a:ln w="38100" cap="rnd">
                <a:solidFill>
                  <a:srgbClr val="02FEF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1230595" cy="15753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1063460" y="2855755"/>
              <a:ext cx="410296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10895" y="3138675"/>
              <a:ext cx="4408097" cy="881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39259" y="620899"/>
              <a:ext cx="5772524" cy="1641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4000" dirty="0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3.Clear History Easily</a:t>
              </a:r>
              <a:endParaRPr lang="en-US" sz="4000" u="none" dirty="0">
                <a:solidFill>
                  <a:srgbClr val="FFFFFF"/>
                </a:solidFill>
                <a:latin typeface="Rubik One"/>
                <a:ea typeface="Rubik One"/>
                <a:cs typeface="Rubik One"/>
                <a:sym typeface="Rubik One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39260" y="3186529"/>
              <a:ext cx="5595498" cy="20776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Allow users to clear all with a simple click using the provided button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05091" y="6048644"/>
              <a:ext cx="4408098" cy="650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10894" y="6292089"/>
              <a:ext cx="4408098" cy="650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10894" y="5598757"/>
              <a:ext cx="4408098" cy="650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88396" y="2730543"/>
            <a:ext cx="4672416" cy="5125191"/>
            <a:chOff x="0" y="0"/>
            <a:chExt cx="6229888" cy="6833587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6229888" cy="6833587"/>
              <a:chOff x="0" y="0"/>
              <a:chExt cx="1230595" cy="134984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30595" cy="1349844"/>
              </a:xfrm>
              <a:custGeom>
                <a:avLst/>
                <a:gdLst/>
                <a:ahLst/>
                <a:cxnLst/>
                <a:rect l="l" t="t" r="r" b="b"/>
                <a:pathLst>
                  <a:path w="1230595" h="1349844">
                    <a:moveTo>
                      <a:pt x="84504" y="0"/>
                    </a:moveTo>
                    <a:lnTo>
                      <a:pt x="1146091" y="0"/>
                    </a:lnTo>
                    <a:cubicBezTo>
                      <a:pt x="1192761" y="0"/>
                      <a:pt x="1230595" y="37834"/>
                      <a:pt x="1230595" y="84504"/>
                    </a:cubicBezTo>
                    <a:lnTo>
                      <a:pt x="1230595" y="1265340"/>
                    </a:lnTo>
                    <a:cubicBezTo>
                      <a:pt x="1230595" y="1287752"/>
                      <a:pt x="1221692" y="1309246"/>
                      <a:pt x="1205845" y="1325094"/>
                    </a:cubicBezTo>
                    <a:cubicBezTo>
                      <a:pt x="1189997" y="1340941"/>
                      <a:pt x="1168503" y="1349844"/>
                      <a:pt x="1146091" y="1349844"/>
                    </a:cubicBezTo>
                    <a:lnTo>
                      <a:pt x="84504" y="1349844"/>
                    </a:lnTo>
                    <a:cubicBezTo>
                      <a:pt x="62092" y="1349844"/>
                      <a:pt x="40598" y="1340941"/>
                      <a:pt x="24751" y="1325094"/>
                    </a:cubicBezTo>
                    <a:cubicBezTo>
                      <a:pt x="8903" y="1309246"/>
                      <a:pt x="0" y="1287752"/>
                      <a:pt x="0" y="1265340"/>
                    </a:cubicBezTo>
                    <a:lnTo>
                      <a:pt x="0" y="84504"/>
                    </a:lnTo>
                    <a:cubicBezTo>
                      <a:pt x="0" y="62092"/>
                      <a:pt x="8903" y="40598"/>
                      <a:pt x="24751" y="24751"/>
                    </a:cubicBezTo>
                    <a:cubicBezTo>
                      <a:pt x="40598" y="8903"/>
                      <a:pt x="62092" y="0"/>
                      <a:pt x="84504" y="0"/>
                    </a:cubicBezTo>
                    <a:close/>
                  </a:path>
                </a:pathLst>
              </a:custGeom>
              <a:solidFill>
                <a:srgbClr val="433480"/>
              </a:solidFill>
              <a:ln w="38100" cap="rnd">
                <a:solidFill>
                  <a:srgbClr val="02FEF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230595" cy="14069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9" name="AutoShape 29"/>
            <p:cNvSpPr/>
            <p:nvPr/>
          </p:nvSpPr>
          <p:spPr>
            <a:xfrm>
              <a:off x="1063460" y="2283008"/>
              <a:ext cx="410296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10895" y="3048527"/>
              <a:ext cx="4408098" cy="73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910895" y="530752"/>
              <a:ext cx="4408099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4000" dirty="0">
                  <a:solidFill>
                    <a:srgbClr val="FFFFFF"/>
                  </a:solidFill>
                  <a:latin typeface="Rubik One"/>
                  <a:ea typeface="Rubik One"/>
                  <a:cs typeface="Rubik One"/>
                  <a:sym typeface="Rubik One"/>
                </a:rPr>
                <a:t>2. Storage Layer</a:t>
              </a:r>
              <a:endParaRPr lang="en-US" sz="4000" u="none" dirty="0">
                <a:solidFill>
                  <a:srgbClr val="FFFFFF"/>
                </a:solidFill>
                <a:latin typeface="Rubik One"/>
                <a:ea typeface="Rubik One"/>
                <a:cs typeface="Rubik One"/>
                <a:sym typeface="Rubik One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65872" y="2615304"/>
              <a:ext cx="5514076" cy="169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Save recent history data locally using simple databases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65872" y="4307390"/>
              <a:ext cx="5283200" cy="1692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Browser’s Local Storage Indexed DB (for web apps).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97389" y="5945750"/>
              <a:ext cx="4408099" cy="534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28700" y="907805"/>
            <a:ext cx="162306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Simple Architecture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-4248486" y="9374020"/>
            <a:ext cx="24002124" cy="1403729"/>
            <a:chOff x="0" y="0"/>
            <a:chExt cx="32002833" cy="1871639"/>
          </a:xfrm>
        </p:grpSpPr>
        <p:sp>
          <p:nvSpPr>
            <p:cNvPr id="38" name="Freeform 38"/>
            <p:cNvSpPr/>
            <p:nvPr/>
          </p:nvSpPr>
          <p:spPr>
            <a:xfrm rot="-10800000">
              <a:off x="23417093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9"/>
            <p:cNvSpPr/>
            <p:nvPr/>
          </p:nvSpPr>
          <p:spPr>
            <a:xfrm rot="-10800000">
              <a:off x="24197135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40"/>
            <p:cNvSpPr/>
            <p:nvPr/>
          </p:nvSpPr>
          <p:spPr>
            <a:xfrm rot="-10800000">
              <a:off x="15611395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41"/>
            <p:cNvSpPr/>
            <p:nvPr/>
          </p:nvSpPr>
          <p:spPr>
            <a:xfrm rot="-10800000">
              <a:off x="16391437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42"/>
            <p:cNvSpPr/>
            <p:nvPr/>
          </p:nvSpPr>
          <p:spPr>
            <a:xfrm rot="-10800000">
              <a:off x="7805698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43"/>
            <p:cNvSpPr/>
            <p:nvPr/>
          </p:nvSpPr>
          <p:spPr>
            <a:xfrm rot="-10800000">
              <a:off x="8585740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44"/>
            <p:cNvSpPr/>
            <p:nvPr/>
          </p:nvSpPr>
          <p:spPr>
            <a:xfrm rot="-10800000">
              <a:off x="0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45"/>
            <p:cNvSpPr/>
            <p:nvPr/>
          </p:nvSpPr>
          <p:spPr>
            <a:xfrm rot="-10800000">
              <a:off x="780042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BEF9AD0-95DD-3982-C88C-07A76B246C78}"/>
              </a:ext>
            </a:extLst>
          </p:cNvPr>
          <p:cNvSpPr txBox="1"/>
          <p:nvPr/>
        </p:nvSpPr>
        <p:spPr>
          <a:xfrm>
            <a:off x="1996535" y="4759178"/>
            <a:ext cx="4011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Displays the list of recently visited pages.</a:t>
            </a:r>
            <a:r>
              <a:rPr lang="en-US" sz="24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21208" y="-7187111"/>
            <a:ext cx="23119045" cy="24200650"/>
            <a:chOff x="0" y="0"/>
            <a:chExt cx="30825393" cy="32267533"/>
          </a:xfrm>
        </p:grpSpPr>
        <p:sp>
          <p:nvSpPr>
            <p:cNvPr id="3" name="Freeform 3"/>
            <p:cNvSpPr/>
            <p:nvPr/>
          </p:nvSpPr>
          <p:spPr>
            <a:xfrm>
              <a:off x="16478081" y="61253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4" name="Group 4"/>
            <p:cNvGrpSpPr/>
            <p:nvPr/>
          </p:nvGrpSpPr>
          <p:grpSpPr>
            <a:xfrm rot="-2630485">
              <a:off x="12874100" y="694754"/>
              <a:ext cx="11432177" cy="23423802"/>
              <a:chOff x="0" y="0"/>
              <a:chExt cx="2258208" cy="46269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58208" cy="4626924"/>
              </a:xfrm>
              <a:custGeom>
                <a:avLst/>
                <a:gdLst/>
                <a:ahLst/>
                <a:cxnLst/>
                <a:rect l="l" t="t" r="r" b="b"/>
                <a:pathLst>
                  <a:path w="2258208" h="4626924">
                    <a:moveTo>
                      <a:pt x="0" y="0"/>
                    </a:moveTo>
                    <a:lnTo>
                      <a:pt x="2258208" y="0"/>
                    </a:lnTo>
                    <a:lnTo>
                      <a:pt x="2258208" y="4626924"/>
                    </a:lnTo>
                    <a:lnTo>
                      <a:pt x="0" y="46269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31F65">
                      <a:alpha val="100000"/>
                    </a:srgbClr>
                  </a:gs>
                  <a:gs pos="50000">
                    <a:srgbClr val="031F65">
                      <a:alpha val="100000"/>
                    </a:srgbClr>
                  </a:gs>
                  <a:gs pos="100000">
                    <a:srgbClr val="031F6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2258208" cy="46840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-10800000">
              <a:off x="631312" y="12426139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 rot="8169514">
              <a:off x="6360324" y="7754381"/>
              <a:ext cx="12571533" cy="23423802"/>
              <a:chOff x="0" y="0"/>
              <a:chExt cx="2483266" cy="46269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483266" cy="4626924"/>
              </a:xfrm>
              <a:custGeom>
                <a:avLst/>
                <a:gdLst/>
                <a:ahLst/>
                <a:cxnLst/>
                <a:rect l="l" t="t" r="r" b="b"/>
                <a:pathLst>
                  <a:path w="2483266" h="4626924">
                    <a:moveTo>
                      <a:pt x="0" y="0"/>
                    </a:moveTo>
                    <a:lnTo>
                      <a:pt x="2483266" y="0"/>
                    </a:lnTo>
                    <a:lnTo>
                      <a:pt x="2483266" y="4626924"/>
                    </a:lnTo>
                    <a:lnTo>
                      <a:pt x="0" y="46269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31F65">
                      <a:alpha val="100000"/>
                    </a:srgbClr>
                  </a:gs>
                  <a:gs pos="50000">
                    <a:srgbClr val="031F65">
                      <a:alpha val="100000"/>
                    </a:srgbClr>
                  </a:gs>
                  <a:gs pos="100000">
                    <a:srgbClr val="031F6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2483266" cy="46840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3381979" y="-1272417"/>
            <a:ext cx="17383026" cy="12831834"/>
          </a:xfrm>
          <a:custGeom>
            <a:avLst/>
            <a:gdLst/>
            <a:ahLst/>
            <a:cxnLst/>
            <a:rect l="l" t="t" r="r" b="b"/>
            <a:pathLst>
              <a:path w="17383026" h="12831834">
                <a:moveTo>
                  <a:pt x="0" y="0"/>
                </a:moveTo>
                <a:lnTo>
                  <a:pt x="17383025" y="0"/>
                </a:lnTo>
                <a:lnTo>
                  <a:pt x="17383025" y="12831834"/>
                </a:lnTo>
                <a:lnTo>
                  <a:pt x="0" y="12831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1498654" y="2170413"/>
            <a:ext cx="9142943" cy="5946174"/>
            <a:chOff x="0" y="0"/>
            <a:chExt cx="2408018" cy="15660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8018" cy="1566070"/>
            </a:xfrm>
            <a:custGeom>
              <a:avLst/>
              <a:gdLst/>
              <a:ahLst/>
              <a:cxnLst/>
              <a:rect l="l" t="t" r="r" b="b"/>
              <a:pathLst>
                <a:path w="2408018" h="1566070">
                  <a:moveTo>
                    <a:pt x="43185" y="0"/>
                  </a:moveTo>
                  <a:lnTo>
                    <a:pt x="2364833" y="0"/>
                  </a:lnTo>
                  <a:cubicBezTo>
                    <a:pt x="2388683" y="0"/>
                    <a:pt x="2408018" y="19335"/>
                    <a:pt x="2408018" y="43185"/>
                  </a:cubicBezTo>
                  <a:lnTo>
                    <a:pt x="2408018" y="1522885"/>
                  </a:lnTo>
                  <a:cubicBezTo>
                    <a:pt x="2408018" y="1546736"/>
                    <a:pt x="2388683" y="1566070"/>
                    <a:pt x="2364833" y="1566070"/>
                  </a:cubicBezTo>
                  <a:lnTo>
                    <a:pt x="43185" y="1566070"/>
                  </a:lnTo>
                  <a:cubicBezTo>
                    <a:pt x="19335" y="1566070"/>
                    <a:pt x="0" y="1546736"/>
                    <a:pt x="0" y="1522885"/>
                  </a:cubicBezTo>
                  <a:lnTo>
                    <a:pt x="0" y="43185"/>
                  </a:lnTo>
                  <a:cubicBezTo>
                    <a:pt x="0" y="19335"/>
                    <a:pt x="19335" y="0"/>
                    <a:pt x="43185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408018" cy="162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81088" y="4799087"/>
            <a:ext cx="737807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96250" y="6208787"/>
            <a:ext cx="614775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 u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89410" y="2919097"/>
            <a:ext cx="961430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3</a:t>
            </a:r>
          </a:p>
        </p:txBody>
      </p:sp>
      <p:sp>
        <p:nvSpPr>
          <p:cNvPr id="19" name="Freeform 19"/>
          <p:cNvSpPr/>
          <p:nvPr/>
        </p:nvSpPr>
        <p:spPr>
          <a:xfrm>
            <a:off x="-1134316" y="8252004"/>
            <a:ext cx="18876668" cy="3693509"/>
          </a:xfrm>
          <a:custGeom>
            <a:avLst/>
            <a:gdLst/>
            <a:ahLst/>
            <a:cxnLst/>
            <a:rect l="l" t="t" r="r" b="b"/>
            <a:pathLst>
              <a:path w="18876668" h="3693509">
                <a:moveTo>
                  <a:pt x="0" y="0"/>
                </a:moveTo>
                <a:lnTo>
                  <a:pt x="18876668" y="0"/>
                </a:lnTo>
                <a:lnTo>
                  <a:pt x="18876668" y="3693508"/>
                </a:lnTo>
                <a:lnTo>
                  <a:pt x="0" y="3693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754" b="-9402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3799" y="-24191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5370221" y="4752650"/>
            <a:ext cx="7099960" cy="2941787"/>
            <a:chOff x="0" y="0"/>
            <a:chExt cx="1869948" cy="774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69948" cy="774792"/>
            </a:xfrm>
            <a:custGeom>
              <a:avLst/>
              <a:gdLst/>
              <a:ahLst/>
              <a:cxnLst/>
              <a:rect l="l" t="t" r="r" b="b"/>
              <a:pathLst>
                <a:path w="1869948" h="774792">
                  <a:moveTo>
                    <a:pt x="55611" y="0"/>
                  </a:moveTo>
                  <a:lnTo>
                    <a:pt x="1814337" y="0"/>
                  </a:lnTo>
                  <a:cubicBezTo>
                    <a:pt x="1845050" y="0"/>
                    <a:pt x="1869948" y="24898"/>
                    <a:pt x="1869948" y="55611"/>
                  </a:cubicBezTo>
                  <a:lnTo>
                    <a:pt x="1869948" y="719180"/>
                  </a:lnTo>
                  <a:cubicBezTo>
                    <a:pt x="1869948" y="733930"/>
                    <a:pt x="1864089" y="748074"/>
                    <a:pt x="1853660" y="758504"/>
                  </a:cubicBezTo>
                  <a:cubicBezTo>
                    <a:pt x="1843231" y="768933"/>
                    <a:pt x="1829086" y="774792"/>
                    <a:pt x="1814337" y="774792"/>
                  </a:cubicBezTo>
                  <a:lnTo>
                    <a:pt x="55611" y="774792"/>
                  </a:lnTo>
                  <a:cubicBezTo>
                    <a:pt x="24898" y="774792"/>
                    <a:pt x="0" y="749894"/>
                    <a:pt x="0" y="719180"/>
                  </a:cubicBezTo>
                  <a:lnTo>
                    <a:pt x="0" y="55611"/>
                  </a:lnTo>
                  <a:cubicBezTo>
                    <a:pt x="0" y="40862"/>
                    <a:pt x="5859" y="26717"/>
                    <a:pt x="16288" y="16288"/>
                  </a:cubicBezTo>
                  <a:cubicBezTo>
                    <a:pt x="26717" y="5859"/>
                    <a:pt x="40862" y="0"/>
                    <a:pt x="55611" y="0"/>
                  </a:cubicBezTo>
                  <a:close/>
                </a:path>
              </a:pathLst>
            </a:custGeom>
            <a:solidFill>
              <a:srgbClr val="2A6480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869948" cy="831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890801" y="5277616"/>
            <a:ext cx="6202863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46315" y="338319"/>
            <a:ext cx="733251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Our History</a:t>
            </a:r>
          </a:p>
        </p:txBody>
      </p:sp>
      <p:sp>
        <p:nvSpPr>
          <p:cNvPr id="10" name="Freeform 10"/>
          <p:cNvSpPr/>
          <p:nvPr/>
        </p:nvSpPr>
        <p:spPr>
          <a:xfrm rot="533552">
            <a:off x="-3664724" y="7007651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64274" y="9432627"/>
            <a:ext cx="8851463" cy="1689825"/>
          </a:xfrm>
          <a:custGeom>
            <a:avLst/>
            <a:gdLst/>
            <a:ahLst/>
            <a:cxnLst/>
            <a:rect l="l" t="t" r="r" b="b"/>
            <a:pathLst>
              <a:path w="8851463" h="1689825">
                <a:moveTo>
                  <a:pt x="0" y="0"/>
                </a:moveTo>
                <a:lnTo>
                  <a:pt x="8851463" y="0"/>
                </a:lnTo>
                <a:lnTo>
                  <a:pt x="8851463" y="1689824"/>
                </a:lnTo>
                <a:lnTo>
                  <a:pt x="0" y="168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761108" y="9184977"/>
            <a:ext cx="8851463" cy="1689825"/>
          </a:xfrm>
          <a:custGeom>
            <a:avLst/>
            <a:gdLst/>
            <a:ahLst/>
            <a:cxnLst/>
            <a:rect l="l" t="t" r="r" b="b"/>
            <a:pathLst>
              <a:path w="8851463" h="1689825">
                <a:moveTo>
                  <a:pt x="0" y="0"/>
                </a:moveTo>
                <a:lnTo>
                  <a:pt x="8851463" y="0"/>
                </a:lnTo>
                <a:lnTo>
                  <a:pt x="8851463" y="1689824"/>
                </a:lnTo>
                <a:lnTo>
                  <a:pt x="0" y="168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9053214" y="9432627"/>
            <a:ext cx="8851463" cy="1689825"/>
          </a:xfrm>
          <a:custGeom>
            <a:avLst/>
            <a:gdLst/>
            <a:ahLst/>
            <a:cxnLst/>
            <a:rect l="l" t="t" r="r" b="b"/>
            <a:pathLst>
              <a:path w="8851463" h="1689825">
                <a:moveTo>
                  <a:pt x="0" y="0"/>
                </a:moveTo>
                <a:lnTo>
                  <a:pt x="8851463" y="0"/>
                </a:lnTo>
                <a:lnTo>
                  <a:pt x="8851463" y="1689824"/>
                </a:lnTo>
                <a:lnTo>
                  <a:pt x="0" y="168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9878597" y="9184977"/>
            <a:ext cx="8851463" cy="1689825"/>
          </a:xfrm>
          <a:custGeom>
            <a:avLst/>
            <a:gdLst/>
            <a:ahLst/>
            <a:cxnLst/>
            <a:rect l="l" t="t" r="r" b="b"/>
            <a:pathLst>
              <a:path w="8851463" h="1689825">
                <a:moveTo>
                  <a:pt x="0" y="0"/>
                </a:moveTo>
                <a:lnTo>
                  <a:pt x="8851463" y="0"/>
                </a:lnTo>
                <a:lnTo>
                  <a:pt x="8851463" y="1689824"/>
                </a:lnTo>
                <a:lnTo>
                  <a:pt x="0" y="168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377531" y="-1106475"/>
            <a:ext cx="14819316" cy="3693509"/>
          </a:xfrm>
          <a:custGeom>
            <a:avLst/>
            <a:gdLst/>
            <a:ahLst/>
            <a:cxnLst/>
            <a:rect l="l" t="t" r="r" b="b"/>
            <a:pathLst>
              <a:path w="14819316" h="3693509">
                <a:moveTo>
                  <a:pt x="0" y="0"/>
                </a:moveTo>
                <a:lnTo>
                  <a:pt x="14819315" y="0"/>
                </a:lnTo>
                <a:lnTo>
                  <a:pt x="14819315" y="3693508"/>
                </a:lnTo>
                <a:lnTo>
                  <a:pt x="0" y="3693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754" r="-27378" b="-94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-6979265">
            <a:off x="14134424" y="-4598798"/>
            <a:ext cx="8307152" cy="9493888"/>
          </a:xfrm>
          <a:custGeom>
            <a:avLst/>
            <a:gdLst/>
            <a:ahLst/>
            <a:cxnLst/>
            <a:rect l="l" t="t" r="r" b="b"/>
            <a:pathLst>
              <a:path w="8307152" h="9493888">
                <a:moveTo>
                  <a:pt x="0" y="0"/>
                </a:moveTo>
                <a:lnTo>
                  <a:pt x="8307152" y="0"/>
                </a:lnTo>
                <a:lnTo>
                  <a:pt x="8307152" y="9493888"/>
                </a:lnTo>
                <a:lnTo>
                  <a:pt x="0" y="9493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6979265">
            <a:off x="14983841" y="4831147"/>
            <a:ext cx="8307152" cy="9493888"/>
          </a:xfrm>
          <a:custGeom>
            <a:avLst/>
            <a:gdLst/>
            <a:ahLst/>
            <a:cxnLst/>
            <a:rect l="l" t="t" r="r" b="b"/>
            <a:pathLst>
              <a:path w="8307152" h="9493888">
                <a:moveTo>
                  <a:pt x="0" y="0"/>
                </a:moveTo>
                <a:lnTo>
                  <a:pt x="8307153" y="0"/>
                </a:lnTo>
                <a:lnTo>
                  <a:pt x="8307153" y="9493888"/>
                </a:lnTo>
                <a:lnTo>
                  <a:pt x="0" y="9493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21208" y="-7187111"/>
            <a:ext cx="23119045" cy="24200650"/>
            <a:chOff x="0" y="0"/>
            <a:chExt cx="30825393" cy="32267533"/>
          </a:xfrm>
        </p:grpSpPr>
        <p:sp>
          <p:nvSpPr>
            <p:cNvPr id="3" name="Freeform 3"/>
            <p:cNvSpPr/>
            <p:nvPr/>
          </p:nvSpPr>
          <p:spPr>
            <a:xfrm>
              <a:off x="16478081" y="61253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4" name="Group 4"/>
            <p:cNvGrpSpPr/>
            <p:nvPr/>
          </p:nvGrpSpPr>
          <p:grpSpPr>
            <a:xfrm rot="-2630485">
              <a:off x="12874100" y="694754"/>
              <a:ext cx="11432177" cy="23423802"/>
              <a:chOff x="0" y="0"/>
              <a:chExt cx="2258208" cy="46269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58208" cy="4626924"/>
              </a:xfrm>
              <a:custGeom>
                <a:avLst/>
                <a:gdLst/>
                <a:ahLst/>
                <a:cxnLst/>
                <a:rect l="l" t="t" r="r" b="b"/>
                <a:pathLst>
                  <a:path w="2258208" h="4626924">
                    <a:moveTo>
                      <a:pt x="0" y="0"/>
                    </a:moveTo>
                    <a:lnTo>
                      <a:pt x="2258208" y="0"/>
                    </a:lnTo>
                    <a:lnTo>
                      <a:pt x="2258208" y="4626924"/>
                    </a:lnTo>
                    <a:lnTo>
                      <a:pt x="0" y="46269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31F65">
                      <a:alpha val="100000"/>
                    </a:srgbClr>
                  </a:gs>
                  <a:gs pos="50000">
                    <a:srgbClr val="031F65">
                      <a:alpha val="100000"/>
                    </a:srgbClr>
                  </a:gs>
                  <a:gs pos="100000">
                    <a:srgbClr val="031F6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2258208" cy="46840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-10800000">
              <a:off x="631312" y="12426139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 rot="8169514">
              <a:off x="6360324" y="7754381"/>
              <a:ext cx="12571533" cy="23423802"/>
              <a:chOff x="0" y="0"/>
              <a:chExt cx="2483266" cy="46269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483266" cy="4626924"/>
              </a:xfrm>
              <a:custGeom>
                <a:avLst/>
                <a:gdLst/>
                <a:ahLst/>
                <a:cxnLst/>
                <a:rect l="l" t="t" r="r" b="b"/>
                <a:pathLst>
                  <a:path w="2483266" h="4626924">
                    <a:moveTo>
                      <a:pt x="0" y="0"/>
                    </a:moveTo>
                    <a:lnTo>
                      <a:pt x="2483266" y="0"/>
                    </a:lnTo>
                    <a:lnTo>
                      <a:pt x="2483266" y="4626924"/>
                    </a:lnTo>
                    <a:lnTo>
                      <a:pt x="0" y="46269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31F65">
                      <a:alpha val="100000"/>
                    </a:srgbClr>
                  </a:gs>
                  <a:gs pos="50000">
                    <a:srgbClr val="031F65">
                      <a:alpha val="100000"/>
                    </a:srgbClr>
                  </a:gs>
                  <a:gs pos="100000">
                    <a:srgbClr val="031F6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2483266" cy="46840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2" name="Group 12"/>
          <p:cNvGrpSpPr/>
          <p:nvPr/>
        </p:nvGrpSpPr>
        <p:grpSpPr>
          <a:xfrm>
            <a:off x="2062240" y="2001970"/>
            <a:ext cx="14163521" cy="5617378"/>
            <a:chOff x="0" y="0"/>
            <a:chExt cx="3730310" cy="1479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30310" cy="1479474"/>
            </a:xfrm>
            <a:custGeom>
              <a:avLst/>
              <a:gdLst/>
              <a:ahLst/>
              <a:cxnLst/>
              <a:rect l="l" t="t" r="r" b="b"/>
              <a:pathLst>
                <a:path w="3730310" h="1479474">
                  <a:moveTo>
                    <a:pt x="27877" y="0"/>
                  </a:moveTo>
                  <a:lnTo>
                    <a:pt x="3702433" y="0"/>
                  </a:lnTo>
                  <a:cubicBezTo>
                    <a:pt x="3717829" y="0"/>
                    <a:pt x="3730310" y="12481"/>
                    <a:pt x="3730310" y="27877"/>
                  </a:cubicBezTo>
                  <a:lnTo>
                    <a:pt x="3730310" y="1451597"/>
                  </a:lnTo>
                  <a:cubicBezTo>
                    <a:pt x="3730310" y="1466993"/>
                    <a:pt x="3717829" y="1479474"/>
                    <a:pt x="3702433" y="1479474"/>
                  </a:cubicBezTo>
                  <a:lnTo>
                    <a:pt x="27877" y="1479474"/>
                  </a:lnTo>
                  <a:cubicBezTo>
                    <a:pt x="12481" y="1479474"/>
                    <a:pt x="0" y="1466993"/>
                    <a:pt x="0" y="1451597"/>
                  </a:cubicBezTo>
                  <a:lnTo>
                    <a:pt x="0" y="27877"/>
                  </a:lnTo>
                  <a:cubicBezTo>
                    <a:pt x="0" y="12481"/>
                    <a:pt x="12481" y="0"/>
                    <a:pt x="27877" y="0"/>
                  </a:cubicBezTo>
                  <a:close/>
                </a:path>
              </a:pathLst>
            </a:custGeom>
            <a:solidFill>
              <a:srgbClr val="433480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3730310" cy="1536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673660" y="2231336"/>
            <a:ext cx="10756064" cy="596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</a:t>
            </a:r>
            <a:r>
              <a:rPr lang="en-US" sz="3200" b="1" dirty="0">
                <a:solidFill>
                  <a:schemeClr val="bg1"/>
                </a:solidFill>
              </a:rPr>
              <a:t>fully functional browser extension</a:t>
            </a:r>
            <a:r>
              <a:rPr lang="en-US" sz="3200" dirty="0">
                <a:solidFill>
                  <a:schemeClr val="bg1"/>
                </a:solidFill>
              </a:rPr>
              <a:t> that captures and processes history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</a:t>
            </a:r>
            <a:r>
              <a:rPr lang="en-US" sz="3200" b="1" dirty="0">
                <a:solidFill>
                  <a:schemeClr val="bg1"/>
                </a:solidFill>
              </a:rPr>
              <a:t>dashboard application</a:t>
            </a:r>
            <a:r>
              <a:rPr lang="en-US" sz="3200" dirty="0">
                <a:solidFill>
                  <a:schemeClr val="bg1"/>
                </a:solidFill>
              </a:rPr>
              <a:t> with categorized views, search, and filters.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Visual analytics reports</a:t>
            </a:r>
            <a:r>
              <a:rPr lang="en-US" sz="3200" dirty="0">
                <a:solidFill>
                  <a:schemeClr val="bg1"/>
                </a:solidFill>
              </a:rPr>
              <a:t> showing browsing time, trends, and behavior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</a:t>
            </a:r>
            <a:r>
              <a:rPr lang="en-US" sz="3200" b="1" dirty="0">
                <a:solidFill>
                  <a:schemeClr val="bg1"/>
                </a:solidFill>
              </a:rPr>
              <a:t>privacy-first data storage system</a:t>
            </a:r>
            <a:r>
              <a:rPr lang="en-US" sz="3200" dirty="0">
                <a:solidFill>
                  <a:schemeClr val="bg1"/>
                </a:solidFill>
              </a:rPr>
              <a:t> with encryption and access control.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Complete </a:t>
            </a:r>
            <a:r>
              <a:rPr lang="en-US" sz="3200" b="1" dirty="0">
                <a:solidFill>
                  <a:schemeClr val="bg1"/>
                </a:solidFill>
              </a:rPr>
              <a:t>documentation</a:t>
            </a:r>
            <a:r>
              <a:rPr lang="en-US" sz="3200" dirty="0">
                <a:solidFill>
                  <a:schemeClr val="bg1"/>
                </a:solidFill>
              </a:rPr>
              <a:t>, including user guide, developer notes, and testing results.</a:t>
            </a:r>
          </a:p>
          <a:p>
            <a:pPr algn="ctr">
              <a:lnSpc>
                <a:spcPts val="9600"/>
              </a:lnSpc>
            </a:pPr>
            <a:endParaRPr lang="en-US" sz="3200" dirty="0">
              <a:solidFill>
                <a:schemeClr val="bg1"/>
              </a:solidFill>
              <a:latin typeface="Rubik One"/>
              <a:ea typeface="Rubik One"/>
              <a:cs typeface="Rubik One"/>
              <a:sym typeface="Rubik One"/>
            </a:endParaRP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-4778460" y="3224798"/>
            <a:ext cx="9676845" cy="1937475"/>
            <a:chOff x="0" y="0"/>
            <a:chExt cx="12902461" cy="2583300"/>
          </a:xfrm>
        </p:grpSpPr>
        <p:sp>
          <p:nvSpPr>
            <p:cNvPr id="18" name="Freeform 18"/>
            <p:cNvSpPr/>
            <p:nvPr/>
          </p:nvSpPr>
          <p:spPr>
            <a:xfrm>
              <a:off x="0" y="330200"/>
              <a:ext cx="11801951" cy="2253100"/>
            </a:xfrm>
            <a:custGeom>
              <a:avLst/>
              <a:gdLst/>
              <a:ahLst/>
              <a:cxnLst/>
              <a:rect l="l" t="t" r="r" b="b"/>
              <a:pathLst>
                <a:path w="11801951" h="2253100">
                  <a:moveTo>
                    <a:pt x="0" y="0"/>
                  </a:moveTo>
                  <a:lnTo>
                    <a:pt x="11801951" y="0"/>
                  </a:lnTo>
                  <a:lnTo>
                    <a:pt x="11801951" y="2253100"/>
                  </a:lnTo>
                  <a:lnTo>
                    <a:pt x="0" y="225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00510" y="0"/>
              <a:ext cx="11801951" cy="2253100"/>
            </a:xfrm>
            <a:custGeom>
              <a:avLst/>
              <a:gdLst/>
              <a:ahLst/>
              <a:cxnLst/>
              <a:rect l="l" t="t" r="r" b="b"/>
              <a:pathLst>
                <a:path w="11801951" h="2253100">
                  <a:moveTo>
                    <a:pt x="0" y="0"/>
                  </a:moveTo>
                  <a:lnTo>
                    <a:pt x="11801951" y="0"/>
                  </a:lnTo>
                  <a:lnTo>
                    <a:pt x="11801951" y="2253100"/>
                  </a:lnTo>
                  <a:lnTo>
                    <a:pt x="0" y="225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-4778460" y="12115684"/>
            <a:ext cx="9676845" cy="1937475"/>
            <a:chOff x="0" y="0"/>
            <a:chExt cx="12902461" cy="2583300"/>
          </a:xfrm>
        </p:grpSpPr>
        <p:sp>
          <p:nvSpPr>
            <p:cNvPr id="21" name="Freeform 21"/>
            <p:cNvSpPr/>
            <p:nvPr/>
          </p:nvSpPr>
          <p:spPr>
            <a:xfrm>
              <a:off x="0" y="330200"/>
              <a:ext cx="11801951" cy="2253100"/>
            </a:xfrm>
            <a:custGeom>
              <a:avLst/>
              <a:gdLst/>
              <a:ahLst/>
              <a:cxnLst/>
              <a:rect l="l" t="t" r="r" b="b"/>
              <a:pathLst>
                <a:path w="11801951" h="2253100">
                  <a:moveTo>
                    <a:pt x="0" y="0"/>
                  </a:moveTo>
                  <a:lnTo>
                    <a:pt x="11801951" y="0"/>
                  </a:lnTo>
                  <a:lnTo>
                    <a:pt x="11801951" y="2253100"/>
                  </a:lnTo>
                  <a:lnTo>
                    <a:pt x="0" y="225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00510" y="0"/>
              <a:ext cx="11801951" cy="2253100"/>
            </a:xfrm>
            <a:custGeom>
              <a:avLst/>
              <a:gdLst/>
              <a:ahLst/>
              <a:cxnLst/>
              <a:rect l="l" t="t" r="r" b="b"/>
              <a:pathLst>
                <a:path w="11801951" h="2253100">
                  <a:moveTo>
                    <a:pt x="0" y="0"/>
                  </a:moveTo>
                  <a:lnTo>
                    <a:pt x="11801951" y="0"/>
                  </a:lnTo>
                  <a:lnTo>
                    <a:pt x="11801951" y="2253100"/>
                  </a:lnTo>
                  <a:lnTo>
                    <a:pt x="0" y="225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Freeform 23"/>
          <p:cNvSpPr/>
          <p:nvPr/>
        </p:nvSpPr>
        <p:spPr>
          <a:xfrm rot="4166647">
            <a:off x="-4509225" y="-3787302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4166647">
            <a:off x="14981884" y="-3787302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29A989-760C-8B4D-FBE9-6F9C9F5706D7}"/>
              </a:ext>
            </a:extLst>
          </p:cNvPr>
          <p:cNvSpPr txBox="1"/>
          <p:nvPr/>
        </p:nvSpPr>
        <p:spPr>
          <a:xfrm>
            <a:off x="5338410" y="878745"/>
            <a:ext cx="737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FF66C4"/>
                </a:solidFill>
                <a:latin typeface="Track" panose="020B0604020202020204" charset="0"/>
              </a:rPr>
              <a:t>Expected Outcomes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21208" y="-7187111"/>
            <a:ext cx="23119045" cy="24200650"/>
            <a:chOff x="0" y="0"/>
            <a:chExt cx="30825393" cy="32267533"/>
          </a:xfrm>
        </p:grpSpPr>
        <p:sp>
          <p:nvSpPr>
            <p:cNvPr id="3" name="Freeform 3"/>
            <p:cNvSpPr/>
            <p:nvPr/>
          </p:nvSpPr>
          <p:spPr>
            <a:xfrm>
              <a:off x="16478081" y="61253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4" name="Group 4"/>
            <p:cNvGrpSpPr/>
            <p:nvPr/>
          </p:nvGrpSpPr>
          <p:grpSpPr>
            <a:xfrm rot="-2630485">
              <a:off x="12874100" y="694754"/>
              <a:ext cx="11432177" cy="23423802"/>
              <a:chOff x="0" y="0"/>
              <a:chExt cx="2258208" cy="46269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58208" cy="4626924"/>
              </a:xfrm>
              <a:custGeom>
                <a:avLst/>
                <a:gdLst/>
                <a:ahLst/>
                <a:cxnLst/>
                <a:rect l="l" t="t" r="r" b="b"/>
                <a:pathLst>
                  <a:path w="2258208" h="4626924">
                    <a:moveTo>
                      <a:pt x="0" y="0"/>
                    </a:moveTo>
                    <a:lnTo>
                      <a:pt x="2258208" y="0"/>
                    </a:lnTo>
                    <a:lnTo>
                      <a:pt x="2258208" y="4626924"/>
                    </a:lnTo>
                    <a:lnTo>
                      <a:pt x="0" y="46269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31F65">
                      <a:alpha val="100000"/>
                    </a:srgbClr>
                  </a:gs>
                  <a:gs pos="50000">
                    <a:srgbClr val="031F65">
                      <a:alpha val="100000"/>
                    </a:srgbClr>
                  </a:gs>
                  <a:gs pos="100000">
                    <a:srgbClr val="031F6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2258208" cy="46840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-10800000">
              <a:off x="631312" y="12426139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 rot="8169514">
              <a:off x="6360324" y="7754381"/>
              <a:ext cx="12571533" cy="23423802"/>
              <a:chOff x="0" y="0"/>
              <a:chExt cx="2483266" cy="46269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483266" cy="4626924"/>
              </a:xfrm>
              <a:custGeom>
                <a:avLst/>
                <a:gdLst/>
                <a:ahLst/>
                <a:cxnLst/>
                <a:rect l="l" t="t" r="r" b="b"/>
                <a:pathLst>
                  <a:path w="2483266" h="4626924">
                    <a:moveTo>
                      <a:pt x="0" y="0"/>
                    </a:moveTo>
                    <a:lnTo>
                      <a:pt x="2483266" y="0"/>
                    </a:lnTo>
                    <a:lnTo>
                      <a:pt x="2483266" y="4626924"/>
                    </a:lnTo>
                    <a:lnTo>
                      <a:pt x="0" y="46269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31F65">
                      <a:alpha val="100000"/>
                    </a:srgbClr>
                  </a:gs>
                  <a:gs pos="50000">
                    <a:srgbClr val="031F65">
                      <a:alpha val="100000"/>
                    </a:srgbClr>
                  </a:gs>
                  <a:gs pos="100000">
                    <a:srgbClr val="031F6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2483266" cy="46840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2511003" y="2561439"/>
            <a:ext cx="5020040" cy="4474446"/>
            <a:chOff x="0" y="0"/>
            <a:chExt cx="1024704" cy="5756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24704" cy="575696"/>
            </a:xfrm>
            <a:custGeom>
              <a:avLst/>
              <a:gdLst/>
              <a:ahLst/>
              <a:cxnLst/>
              <a:rect l="l" t="t" r="r" b="b"/>
              <a:pathLst>
                <a:path w="1024704" h="575696">
                  <a:moveTo>
                    <a:pt x="101483" y="0"/>
                  </a:moveTo>
                  <a:lnTo>
                    <a:pt x="923221" y="0"/>
                  </a:lnTo>
                  <a:cubicBezTo>
                    <a:pt x="979268" y="0"/>
                    <a:pt x="1024704" y="45436"/>
                    <a:pt x="1024704" y="101483"/>
                  </a:cubicBezTo>
                  <a:lnTo>
                    <a:pt x="1024704" y="474213"/>
                  </a:lnTo>
                  <a:cubicBezTo>
                    <a:pt x="1024704" y="530261"/>
                    <a:pt x="979268" y="575696"/>
                    <a:pt x="923221" y="575696"/>
                  </a:cubicBezTo>
                  <a:lnTo>
                    <a:pt x="101483" y="575696"/>
                  </a:lnTo>
                  <a:cubicBezTo>
                    <a:pt x="45436" y="575696"/>
                    <a:pt x="0" y="530261"/>
                    <a:pt x="0" y="474213"/>
                  </a:cubicBezTo>
                  <a:lnTo>
                    <a:pt x="0" y="101483"/>
                  </a:lnTo>
                  <a:cubicBezTo>
                    <a:pt x="0" y="45436"/>
                    <a:pt x="45436" y="0"/>
                    <a:pt x="101483" y="0"/>
                  </a:cubicBezTo>
                  <a:close/>
                </a:path>
              </a:pathLst>
            </a:custGeom>
            <a:solidFill>
              <a:srgbClr val="3885AB"/>
            </a:solidFill>
            <a:ln w="38100" cap="rnd">
              <a:solidFill>
                <a:srgbClr val="02FEFF"/>
              </a:solidFill>
              <a:prstDash val="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24704" cy="632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19935" y="2561439"/>
            <a:ext cx="5020040" cy="4474446"/>
            <a:chOff x="0" y="0"/>
            <a:chExt cx="1024704" cy="5756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4704" cy="575696"/>
            </a:xfrm>
            <a:custGeom>
              <a:avLst/>
              <a:gdLst/>
              <a:ahLst/>
              <a:cxnLst/>
              <a:rect l="l" t="t" r="r" b="b"/>
              <a:pathLst>
                <a:path w="1024704" h="575696">
                  <a:moveTo>
                    <a:pt x="101483" y="0"/>
                  </a:moveTo>
                  <a:lnTo>
                    <a:pt x="923221" y="0"/>
                  </a:lnTo>
                  <a:cubicBezTo>
                    <a:pt x="979268" y="0"/>
                    <a:pt x="1024704" y="45436"/>
                    <a:pt x="1024704" y="101483"/>
                  </a:cubicBezTo>
                  <a:lnTo>
                    <a:pt x="1024704" y="474213"/>
                  </a:lnTo>
                  <a:cubicBezTo>
                    <a:pt x="1024704" y="530261"/>
                    <a:pt x="979268" y="575696"/>
                    <a:pt x="923221" y="575696"/>
                  </a:cubicBezTo>
                  <a:lnTo>
                    <a:pt x="101483" y="575696"/>
                  </a:lnTo>
                  <a:cubicBezTo>
                    <a:pt x="45436" y="575696"/>
                    <a:pt x="0" y="530261"/>
                    <a:pt x="0" y="474213"/>
                  </a:cubicBezTo>
                  <a:lnTo>
                    <a:pt x="0" y="101483"/>
                  </a:lnTo>
                  <a:cubicBezTo>
                    <a:pt x="0" y="45436"/>
                    <a:pt x="45436" y="0"/>
                    <a:pt x="101483" y="0"/>
                  </a:cubicBezTo>
                  <a:close/>
                </a:path>
              </a:pathLst>
            </a:custGeom>
            <a:solidFill>
              <a:srgbClr val="433480"/>
            </a:solidFill>
            <a:ln w="38100" cap="rnd">
              <a:solidFill>
                <a:srgbClr val="02FEFF"/>
              </a:solidFill>
              <a:prstDash val="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024704" cy="632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90224" y="1019175"/>
            <a:ext cx="1650755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336" dirty="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Challenges</a:t>
            </a:r>
          </a:p>
        </p:txBody>
      </p:sp>
      <p:sp>
        <p:nvSpPr>
          <p:cNvPr id="19" name="Freeform 19"/>
          <p:cNvSpPr/>
          <p:nvPr/>
        </p:nvSpPr>
        <p:spPr>
          <a:xfrm rot="-9071763">
            <a:off x="-3526325" y="5906112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0" name="Group 20"/>
          <p:cNvGrpSpPr/>
          <p:nvPr/>
        </p:nvGrpSpPr>
        <p:grpSpPr>
          <a:xfrm>
            <a:off x="700789" y="2533375"/>
            <a:ext cx="5645660" cy="4479956"/>
            <a:chOff x="0" y="0"/>
            <a:chExt cx="1024704" cy="5756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4704" cy="575696"/>
            </a:xfrm>
            <a:custGeom>
              <a:avLst/>
              <a:gdLst/>
              <a:ahLst/>
              <a:cxnLst/>
              <a:rect l="l" t="t" r="r" b="b"/>
              <a:pathLst>
                <a:path w="1024704" h="575696">
                  <a:moveTo>
                    <a:pt x="101483" y="0"/>
                  </a:moveTo>
                  <a:lnTo>
                    <a:pt x="923221" y="0"/>
                  </a:lnTo>
                  <a:cubicBezTo>
                    <a:pt x="979268" y="0"/>
                    <a:pt x="1024704" y="45436"/>
                    <a:pt x="1024704" y="101483"/>
                  </a:cubicBezTo>
                  <a:lnTo>
                    <a:pt x="1024704" y="474213"/>
                  </a:lnTo>
                  <a:cubicBezTo>
                    <a:pt x="1024704" y="530261"/>
                    <a:pt x="979268" y="575696"/>
                    <a:pt x="923221" y="575696"/>
                  </a:cubicBezTo>
                  <a:lnTo>
                    <a:pt x="101483" y="575696"/>
                  </a:lnTo>
                  <a:cubicBezTo>
                    <a:pt x="45436" y="575696"/>
                    <a:pt x="0" y="530261"/>
                    <a:pt x="0" y="474213"/>
                  </a:cubicBezTo>
                  <a:lnTo>
                    <a:pt x="0" y="101483"/>
                  </a:lnTo>
                  <a:cubicBezTo>
                    <a:pt x="0" y="45436"/>
                    <a:pt x="45436" y="0"/>
                    <a:pt x="101483" y="0"/>
                  </a:cubicBezTo>
                  <a:close/>
                </a:path>
              </a:pathLst>
            </a:custGeom>
            <a:solidFill>
              <a:srgbClr val="2A6480"/>
            </a:solidFill>
            <a:ln w="38100" cap="rnd">
              <a:solidFill>
                <a:srgbClr val="02FEFF"/>
              </a:solidFill>
              <a:prstDash val="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24704" cy="632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-10800000">
            <a:off x="415544" y="25709"/>
            <a:ext cx="4773064" cy="911221"/>
          </a:xfrm>
          <a:custGeom>
            <a:avLst/>
            <a:gdLst/>
            <a:ahLst/>
            <a:cxnLst/>
            <a:rect l="l" t="t" r="r" b="b"/>
            <a:pathLst>
              <a:path w="4773064" h="911221">
                <a:moveTo>
                  <a:pt x="0" y="0"/>
                </a:moveTo>
                <a:lnTo>
                  <a:pt x="4773065" y="0"/>
                </a:lnTo>
                <a:lnTo>
                  <a:pt x="4773065" y="911221"/>
                </a:lnTo>
                <a:lnTo>
                  <a:pt x="0" y="9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-10800000">
            <a:off x="7145" y="298454"/>
            <a:ext cx="4773064" cy="911221"/>
          </a:xfrm>
          <a:custGeom>
            <a:avLst/>
            <a:gdLst/>
            <a:ahLst/>
            <a:cxnLst/>
            <a:rect l="l" t="t" r="r" b="b"/>
            <a:pathLst>
              <a:path w="4773064" h="911221">
                <a:moveTo>
                  <a:pt x="0" y="0"/>
                </a:moveTo>
                <a:lnTo>
                  <a:pt x="4773065" y="0"/>
                </a:lnTo>
                <a:lnTo>
                  <a:pt x="4773065" y="911221"/>
                </a:lnTo>
                <a:lnTo>
                  <a:pt x="0" y="9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-2670556" y="-640619"/>
            <a:ext cx="9490490" cy="2243877"/>
          </a:xfrm>
          <a:custGeom>
            <a:avLst/>
            <a:gdLst/>
            <a:ahLst/>
            <a:cxnLst/>
            <a:rect l="l" t="t" r="r" b="b"/>
            <a:pathLst>
              <a:path w="9490490" h="2243877">
                <a:moveTo>
                  <a:pt x="0" y="0"/>
                </a:moveTo>
                <a:lnTo>
                  <a:pt x="9490490" y="0"/>
                </a:lnTo>
                <a:lnTo>
                  <a:pt x="9490490" y="2243877"/>
                </a:lnTo>
                <a:lnTo>
                  <a:pt x="0" y="2243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193" t="-3175" b="-147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4905923">
            <a:off x="15129610" y="-3086100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-10800000">
            <a:off x="13796707" y="9066451"/>
            <a:ext cx="4773064" cy="911221"/>
          </a:xfrm>
          <a:custGeom>
            <a:avLst/>
            <a:gdLst/>
            <a:ahLst/>
            <a:cxnLst/>
            <a:rect l="l" t="t" r="r" b="b"/>
            <a:pathLst>
              <a:path w="4773064" h="911221">
                <a:moveTo>
                  <a:pt x="0" y="0"/>
                </a:moveTo>
                <a:lnTo>
                  <a:pt x="4773064" y="0"/>
                </a:lnTo>
                <a:lnTo>
                  <a:pt x="4773064" y="911222"/>
                </a:lnTo>
                <a:lnTo>
                  <a:pt x="0" y="911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0800000">
            <a:off x="13388308" y="9339196"/>
            <a:ext cx="4773064" cy="911221"/>
          </a:xfrm>
          <a:custGeom>
            <a:avLst/>
            <a:gdLst/>
            <a:ahLst/>
            <a:cxnLst/>
            <a:rect l="l" t="t" r="r" b="b"/>
            <a:pathLst>
              <a:path w="4773064" h="911221">
                <a:moveTo>
                  <a:pt x="0" y="0"/>
                </a:moveTo>
                <a:lnTo>
                  <a:pt x="4773064" y="0"/>
                </a:lnTo>
                <a:lnTo>
                  <a:pt x="4773064" y="911222"/>
                </a:lnTo>
                <a:lnTo>
                  <a:pt x="0" y="911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11089336" y="8435166"/>
            <a:ext cx="9490490" cy="2243877"/>
          </a:xfrm>
          <a:custGeom>
            <a:avLst/>
            <a:gdLst/>
            <a:ahLst/>
            <a:cxnLst/>
            <a:rect l="l" t="t" r="r" b="b"/>
            <a:pathLst>
              <a:path w="9490490" h="2243877">
                <a:moveTo>
                  <a:pt x="0" y="0"/>
                </a:moveTo>
                <a:lnTo>
                  <a:pt x="9490490" y="0"/>
                </a:lnTo>
                <a:lnTo>
                  <a:pt x="9490490" y="2243877"/>
                </a:lnTo>
                <a:lnTo>
                  <a:pt x="0" y="2243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193" t="-3175" b="-147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12993531" y="4149246"/>
            <a:ext cx="418028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Convincing users that the system truly respects their privacy.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287467" y="2864221"/>
            <a:ext cx="3306074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b="1" u="none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Privacy and Trust: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047238" y="2817198"/>
            <a:ext cx="459164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b="1" u="none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Handling Large Datasets: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224846" y="4196085"/>
            <a:ext cx="4137686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Performance issues may occur when dealing with large history logs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90224" y="2799051"/>
            <a:ext cx="4826491" cy="1052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200" b="1" u="none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Cross-Browser Compatibility: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699" y="4029243"/>
            <a:ext cx="4498436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Ensuring the extension works uniformly across Chrome, Firefox, Edge, etc.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659954">
            <a:off x="-4700819" y="41055"/>
            <a:ext cx="7005067" cy="6401835"/>
            <a:chOff x="0" y="0"/>
            <a:chExt cx="9340090" cy="8535780"/>
          </a:xfrm>
        </p:grpSpPr>
        <p:sp>
          <p:nvSpPr>
            <p:cNvPr id="3" name="Freeform 3"/>
            <p:cNvSpPr/>
            <p:nvPr/>
          </p:nvSpPr>
          <p:spPr>
            <a:xfrm>
              <a:off x="0" y="853753"/>
              <a:ext cx="7682027" cy="7682027"/>
            </a:xfrm>
            <a:custGeom>
              <a:avLst/>
              <a:gdLst/>
              <a:ahLst/>
              <a:cxnLst/>
              <a:rect l="l" t="t" r="r" b="b"/>
              <a:pathLst>
                <a:path w="7682027" h="7682027">
                  <a:moveTo>
                    <a:pt x="0" y="0"/>
                  </a:moveTo>
                  <a:lnTo>
                    <a:pt x="7682027" y="0"/>
                  </a:lnTo>
                  <a:lnTo>
                    <a:pt x="7682027" y="7682027"/>
                  </a:lnTo>
                  <a:lnTo>
                    <a:pt x="0" y="7682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658062" y="0"/>
              <a:ext cx="7682027" cy="7682027"/>
            </a:xfrm>
            <a:custGeom>
              <a:avLst/>
              <a:gdLst/>
              <a:ahLst/>
              <a:cxnLst/>
              <a:rect l="l" t="t" r="r" b="b"/>
              <a:pathLst>
                <a:path w="7682027" h="7682027">
                  <a:moveTo>
                    <a:pt x="0" y="0"/>
                  </a:moveTo>
                  <a:lnTo>
                    <a:pt x="7682028" y="0"/>
                  </a:lnTo>
                  <a:lnTo>
                    <a:pt x="7682028" y="7682027"/>
                  </a:lnTo>
                  <a:lnTo>
                    <a:pt x="0" y="7682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8478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3150093" y="5221431"/>
            <a:ext cx="8720106" cy="8229600"/>
          </a:xfrm>
          <a:custGeom>
            <a:avLst/>
            <a:gdLst/>
            <a:ahLst/>
            <a:cxnLst/>
            <a:rect l="l" t="t" r="r" b="b"/>
            <a:pathLst>
              <a:path w="8720106" h="8229600">
                <a:moveTo>
                  <a:pt x="0" y="0"/>
                </a:moveTo>
                <a:lnTo>
                  <a:pt x="8720106" y="0"/>
                </a:lnTo>
                <a:lnTo>
                  <a:pt x="87201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2187660" y="7406240"/>
            <a:ext cx="7005067" cy="6401835"/>
            <a:chOff x="0" y="0"/>
            <a:chExt cx="9340090" cy="8535780"/>
          </a:xfrm>
        </p:grpSpPr>
        <p:sp>
          <p:nvSpPr>
            <p:cNvPr id="8" name="Freeform 8"/>
            <p:cNvSpPr/>
            <p:nvPr/>
          </p:nvSpPr>
          <p:spPr>
            <a:xfrm>
              <a:off x="0" y="853753"/>
              <a:ext cx="7682027" cy="7682027"/>
            </a:xfrm>
            <a:custGeom>
              <a:avLst/>
              <a:gdLst/>
              <a:ahLst/>
              <a:cxnLst/>
              <a:rect l="l" t="t" r="r" b="b"/>
              <a:pathLst>
                <a:path w="7682027" h="7682027">
                  <a:moveTo>
                    <a:pt x="0" y="0"/>
                  </a:moveTo>
                  <a:lnTo>
                    <a:pt x="7682027" y="0"/>
                  </a:lnTo>
                  <a:lnTo>
                    <a:pt x="7682027" y="7682027"/>
                  </a:lnTo>
                  <a:lnTo>
                    <a:pt x="0" y="7682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58062" y="0"/>
              <a:ext cx="7682027" cy="7682027"/>
            </a:xfrm>
            <a:custGeom>
              <a:avLst/>
              <a:gdLst/>
              <a:ahLst/>
              <a:cxnLst/>
              <a:rect l="l" t="t" r="r" b="b"/>
              <a:pathLst>
                <a:path w="7682027" h="7682027">
                  <a:moveTo>
                    <a:pt x="0" y="0"/>
                  </a:moveTo>
                  <a:lnTo>
                    <a:pt x="7682028" y="0"/>
                  </a:lnTo>
                  <a:lnTo>
                    <a:pt x="7682028" y="7682027"/>
                  </a:lnTo>
                  <a:lnTo>
                    <a:pt x="0" y="7682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1419" y="1559154"/>
            <a:ext cx="8459485" cy="7324554"/>
            <a:chOff x="0" y="-57150"/>
            <a:chExt cx="1627556" cy="1703885"/>
          </a:xfrm>
        </p:grpSpPr>
        <p:sp>
          <p:nvSpPr>
            <p:cNvPr id="15" name="Freeform 15"/>
            <p:cNvSpPr/>
            <p:nvPr/>
          </p:nvSpPr>
          <p:spPr>
            <a:xfrm>
              <a:off x="36435" y="-1"/>
              <a:ext cx="1591121" cy="1646736"/>
            </a:xfrm>
            <a:custGeom>
              <a:avLst/>
              <a:gdLst/>
              <a:ahLst/>
              <a:cxnLst/>
              <a:rect l="l" t="t" r="r" b="b"/>
              <a:pathLst>
                <a:path w="1591121" h="1646736">
                  <a:moveTo>
                    <a:pt x="65357" y="0"/>
                  </a:moveTo>
                  <a:lnTo>
                    <a:pt x="1525765" y="0"/>
                  </a:lnTo>
                  <a:cubicBezTo>
                    <a:pt x="1543098" y="0"/>
                    <a:pt x="1559722" y="6886"/>
                    <a:pt x="1571979" y="19142"/>
                  </a:cubicBezTo>
                  <a:cubicBezTo>
                    <a:pt x="1584236" y="31399"/>
                    <a:pt x="1591121" y="48023"/>
                    <a:pt x="1591121" y="65357"/>
                  </a:cubicBezTo>
                  <a:lnTo>
                    <a:pt x="1591121" y="1581379"/>
                  </a:lnTo>
                  <a:cubicBezTo>
                    <a:pt x="1591121" y="1598713"/>
                    <a:pt x="1584236" y="1615336"/>
                    <a:pt x="1571979" y="1627593"/>
                  </a:cubicBezTo>
                  <a:cubicBezTo>
                    <a:pt x="1559722" y="1639850"/>
                    <a:pt x="1543098" y="1646736"/>
                    <a:pt x="1525765" y="1646736"/>
                  </a:cubicBezTo>
                  <a:lnTo>
                    <a:pt x="65357" y="1646736"/>
                  </a:lnTo>
                  <a:cubicBezTo>
                    <a:pt x="48023" y="1646736"/>
                    <a:pt x="31399" y="1639850"/>
                    <a:pt x="19142" y="1627593"/>
                  </a:cubicBezTo>
                  <a:cubicBezTo>
                    <a:pt x="6886" y="1615336"/>
                    <a:pt x="0" y="1598713"/>
                    <a:pt x="0" y="1581379"/>
                  </a:cubicBezTo>
                  <a:lnTo>
                    <a:pt x="0" y="65357"/>
                  </a:lnTo>
                  <a:cubicBezTo>
                    <a:pt x="0" y="48023"/>
                    <a:pt x="6886" y="31399"/>
                    <a:pt x="19142" y="19142"/>
                  </a:cubicBezTo>
                  <a:cubicBezTo>
                    <a:pt x="31399" y="6886"/>
                    <a:pt x="48023" y="0"/>
                    <a:pt x="653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591121" cy="1703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60222" y="4698550"/>
            <a:ext cx="738497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This project aims to develop a robust system that not only records and organizes browsing history but also empowers users with privacy-focused controls and intelligent insights into their web behavior.</a:t>
            </a:r>
            <a:endParaRPr lang="en-US" sz="2200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55088" y="2434001"/>
            <a:ext cx="5141301" cy="1152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02FEFF"/>
                </a:solidFill>
                <a:latin typeface="Track"/>
                <a:ea typeface="Track"/>
                <a:cs typeface="Track"/>
                <a:sym typeface="Track"/>
              </a:rPr>
              <a:t>Browser manager</a:t>
            </a: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endParaRPr lang="en-US" sz="3500" dirty="0">
              <a:solidFill>
                <a:srgbClr val="02FE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25" name="Freeform 25"/>
          <p:cNvSpPr/>
          <p:nvPr/>
        </p:nvSpPr>
        <p:spPr>
          <a:xfrm rot="5304467">
            <a:off x="15026124" y="-3350486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-8100000">
            <a:off x="-4994345" y="-3476170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435C5CF-1E0F-89DB-A9C5-7EEA404191E7}"/>
              </a:ext>
            </a:extLst>
          </p:cNvPr>
          <p:cNvSpPr/>
          <p:nvPr/>
        </p:nvSpPr>
        <p:spPr>
          <a:xfrm flipH="1">
            <a:off x="3700297" y="3162300"/>
            <a:ext cx="3975739" cy="0"/>
          </a:xfrm>
          <a:prstGeom prst="line">
            <a:avLst/>
          </a:prstGeom>
          <a:ln w="508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311F5C-D285-A081-DFD3-9D61DEC1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986" y="2301302"/>
            <a:ext cx="6564223" cy="369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D53D12-509E-5C16-C71F-028D4E0B7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8979AC-CAF2-2CBA-2B7A-E318364328D3}"/>
              </a:ext>
            </a:extLst>
          </p:cNvPr>
          <p:cNvGrpSpPr/>
          <p:nvPr/>
        </p:nvGrpSpPr>
        <p:grpSpPr>
          <a:xfrm rot="-10659954">
            <a:off x="-4700819" y="41055"/>
            <a:ext cx="7005067" cy="6401835"/>
            <a:chOff x="0" y="0"/>
            <a:chExt cx="9340090" cy="853578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561A56-9E34-DE36-AFCB-93F3A4F91C02}"/>
                </a:ext>
              </a:extLst>
            </p:cNvPr>
            <p:cNvSpPr/>
            <p:nvPr/>
          </p:nvSpPr>
          <p:spPr>
            <a:xfrm>
              <a:off x="0" y="853753"/>
              <a:ext cx="7682027" cy="7682027"/>
            </a:xfrm>
            <a:custGeom>
              <a:avLst/>
              <a:gdLst/>
              <a:ahLst/>
              <a:cxnLst/>
              <a:rect l="l" t="t" r="r" b="b"/>
              <a:pathLst>
                <a:path w="7682027" h="7682027">
                  <a:moveTo>
                    <a:pt x="0" y="0"/>
                  </a:moveTo>
                  <a:lnTo>
                    <a:pt x="7682027" y="0"/>
                  </a:lnTo>
                  <a:lnTo>
                    <a:pt x="7682027" y="7682027"/>
                  </a:lnTo>
                  <a:lnTo>
                    <a:pt x="0" y="7682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509EE85-7BBE-30DA-519C-9ECE463EA269}"/>
                </a:ext>
              </a:extLst>
            </p:cNvPr>
            <p:cNvSpPr/>
            <p:nvPr/>
          </p:nvSpPr>
          <p:spPr>
            <a:xfrm>
              <a:off x="1658062" y="0"/>
              <a:ext cx="7682027" cy="7682027"/>
            </a:xfrm>
            <a:custGeom>
              <a:avLst/>
              <a:gdLst/>
              <a:ahLst/>
              <a:cxnLst/>
              <a:rect l="l" t="t" r="r" b="b"/>
              <a:pathLst>
                <a:path w="7682027" h="7682027">
                  <a:moveTo>
                    <a:pt x="0" y="0"/>
                  </a:moveTo>
                  <a:lnTo>
                    <a:pt x="7682028" y="0"/>
                  </a:lnTo>
                  <a:lnTo>
                    <a:pt x="7682028" y="7682027"/>
                  </a:lnTo>
                  <a:lnTo>
                    <a:pt x="0" y="7682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A115658-6174-8447-F9C7-5AAE89170CAF}"/>
              </a:ext>
            </a:extLst>
          </p:cNvPr>
          <p:cNvSpPr/>
          <p:nvPr/>
        </p:nvSpPr>
        <p:spPr>
          <a:xfrm>
            <a:off x="0" y="28478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BADFAF6-C1DA-D6C4-AC09-3B034041CB2A}"/>
              </a:ext>
            </a:extLst>
          </p:cNvPr>
          <p:cNvSpPr/>
          <p:nvPr/>
        </p:nvSpPr>
        <p:spPr>
          <a:xfrm>
            <a:off x="13150093" y="5221431"/>
            <a:ext cx="8720106" cy="8229600"/>
          </a:xfrm>
          <a:custGeom>
            <a:avLst/>
            <a:gdLst/>
            <a:ahLst/>
            <a:cxnLst/>
            <a:rect l="l" t="t" r="r" b="b"/>
            <a:pathLst>
              <a:path w="8720106" h="8229600">
                <a:moveTo>
                  <a:pt x="0" y="0"/>
                </a:moveTo>
                <a:lnTo>
                  <a:pt x="8720106" y="0"/>
                </a:lnTo>
                <a:lnTo>
                  <a:pt x="87201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EC9879F-B6E0-F49B-96CF-1BA526219483}"/>
              </a:ext>
            </a:extLst>
          </p:cNvPr>
          <p:cNvGrpSpPr/>
          <p:nvPr/>
        </p:nvGrpSpPr>
        <p:grpSpPr>
          <a:xfrm>
            <a:off x="12187660" y="7406240"/>
            <a:ext cx="7005067" cy="6401835"/>
            <a:chOff x="0" y="0"/>
            <a:chExt cx="9340090" cy="853578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E091A8E-CEFF-234F-A56F-86FD48768B35}"/>
                </a:ext>
              </a:extLst>
            </p:cNvPr>
            <p:cNvSpPr/>
            <p:nvPr/>
          </p:nvSpPr>
          <p:spPr>
            <a:xfrm>
              <a:off x="0" y="853753"/>
              <a:ext cx="7682027" cy="7682027"/>
            </a:xfrm>
            <a:custGeom>
              <a:avLst/>
              <a:gdLst/>
              <a:ahLst/>
              <a:cxnLst/>
              <a:rect l="l" t="t" r="r" b="b"/>
              <a:pathLst>
                <a:path w="7682027" h="7682027">
                  <a:moveTo>
                    <a:pt x="0" y="0"/>
                  </a:moveTo>
                  <a:lnTo>
                    <a:pt x="7682027" y="0"/>
                  </a:lnTo>
                  <a:lnTo>
                    <a:pt x="7682027" y="7682027"/>
                  </a:lnTo>
                  <a:lnTo>
                    <a:pt x="0" y="7682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46519D3-4794-430B-9878-265253018876}"/>
                </a:ext>
              </a:extLst>
            </p:cNvPr>
            <p:cNvSpPr/>
            <p:nvPr/>
          </p:nvSpPr>
          <p:spPr>
            <a:xfrm>
              <a:off x="1658062" y="0"/>
              <a:ext cx="7682027" cy="7682027"/>
            </a:xfrm>
            <a:custGeom>
              <a:avLst/>
              <a:gdLst/>
              <a:ahLst/>
              <a:cxnLst/>
              <a:rect l="l" t="t" r="r" b="b"/>
              <a:pathLst>
                <a:path w="7682027" h="7682027">
                  <a:moveTo>
                    <a:pt x="0" y="0"/>
                  </a:moveTo>
                  <a:lnTo>
                    <a:pt x="7682028" y="0"/>
                  </a:lnTo>
                  <a:lnTo>
                    <a:pt x="7682028" y="7682027"/>
                  </a:lnTo>
                  <a:lnTo>
                    <a:pt x="0" y="7682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6A862E2-6247-D5BD-0D0F-9601318679F6}"/>
              </a:ext>
            </a:extLst>
          </p:cNvPr>
          <p:cNvGrpSpPr/>
          <p:nvPr/>
        </p:nvGrpSpPr>
        <p:grpSpPr>
          <a:xfrm>
            <a:off x="-58783" y="-125968"/>
            <a:ext cx="17526000" cy="9621658"/>
            <a:chOff x="0" y="-57150"/>
            <a:chExt cx="1627556" cy="1703885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EBE6407-4334-5283-08C5-F8FA3C7B25F1}"/>
                </a:ext>
              </a:extLst>
            </p:cNvPr>
            <p:cNvSpPr/>
            <p:nvPr/>
          </p:nvSpPr>
          <p:spPr>
            <a:xfrm>
              <a:off x="36435" y="-1"/>
              <a:ext cx="1591121" cy="1646736"/>
            </a:xfrm>
            <a:custGeom>
              <a:avLst/>
              <a:gdLst/>
              <a:ahLst/>
              <a:cxnLst/>
              <a:rect l="l" t="t" r="r" b="b"/>
              <a:pathLst>
                <a:path w="1591121" h="1646736">
                  <a:moveTo>
                    <a:pt x="65357" y="0"/>
                  </a:moveTo>
                  <a:lnTo>
                    <a:pt x="1525765" y="0"/>
                  </a:lnTo>
                  <a:cubicBezTo>
                    <a:pt x="1543098" y="0"/>
                    <a:pt x="1559722" y="6886"/>
                    <a:pt x="1571979" y="19142"/>
                  </a:cubicBezTo>
                  <a:cubicBezTo>
                    <a:pt x="1584236" y="31399"/>
                    <a:pt x="1591121" y="48023"/>
                    <a:pt x="1591121" y="65357"/>
                  </a:cubicBezTo>
                  <a:lnTo>
                    <a:pt x="1591121" y="1581379"/>
                  </a:lnTo>
                  <a:cubicBezTo>
                    <a:pt x="1591121" y="1598713"/>
                    <a:pt x="1584236" y="1615336"/>
                    <a:pt x="1571979" y="1627593"/>
                  </a:cubicBezTo>
                  <a:cubicBezTo>
                    <a:pt x="1559722" y="1639850"/>
                    <a:pt x="1543098" y="1646736"/>
                    <a:pt x="1525765" y="1646736"/>
                  </a:cubicBezTo>
                  <a:lnTo>
                    <a:pt x="65357" y="1646736"/>
                  </a:lnTo>
                  <a:cubicBezTo>
                    <a:pt x="48023" y="1646736"/>
                    <a:pt x="31399" y="1639850"/>
                    <a:pt x="19142" y="1627593"/>
                  </a:cubicBezTo>
                  <a:cubicBezTo>
                    <a:pt x="6886" y="1615336"/>
                    <a:pt x="0" y="1598713"/>
                    <a:pt x="0" y="1581379"/>
                  </a:cubicBezTo>
                  <a:lnTo>
                    <a:pt x="0" y="65357"/>
                  </a:lnTo>
                  <a:cubicBezTo>
                    <a:pt x="0" y="48023"/>
                    <a:pt x="6886" y="31399"/>
                    <a:pt x="19142" y="19142"/>
                  </a:cubicBezTo>
                  <a:cubicBezTo>
                    <a:pt x="31399" y="6886"/>
                    <a:pt x="48023" y="0"/>
                    <a:pt x="653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6006B3E-8476-BE71-770D-18E31CC2E0E5}"/>
                </a:ext>
              </a:extLst>
            </p:cNvPr>
            <p:cNvSpPr txBox="1"/>
            <p:nvPr/>
          </p:nvSpPr>
          <p:spPr>
            <a:xfrm>
              <a:off x="0" y="-57150"/>
              <a:ext cx="1591121" cy="1703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C83EEFE7-4052-F12E-F336-8152292A959C}"/>
              </a:ext>
            </a:extLst>
          </p:cNvPr>
          <p:cNvSpPr txBox="1"/>
          <p:nvPr/>
        </p:nvSpPr>
        <p:spPr>
          <a:xfrm>
            <a:off x="2160222" y="4698550"/>
            <a:ext cx="7384977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200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FC20180-1D11-FDC1-FA58-6707375DAF9A}"/>
              </a:ext>
            </a:extLst>
          </p:cNvPr>
          <p:cNvSpPr txBox="1"/>
          <p:nvPr/>
        </p:nvSpPr>
        <p:spPr>
          <a:xfrm>
            <a:off x="6171961" y="641896"/>
            <a:ext cx="8193641" cy="1152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02FEFF"/>
                </a:solidFill>
                <a:latin typeface="Track"/>
                <a:ea typeface="Track"/>
                <a:cs typeface="Track"/>
                <a:sym typeface="Track"/>
              </a:rPr>
              <a:t>What We Involved In this !</a:t>
            </a: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endParaRPr lang="en-US" sz="3500" dirty="0">
              <a:solidFill>
                <a:srgbClr val="02FE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4E6B8852-162B-D275-D992-92328B28DB6B}"/>
              </a:ext>
            </a:extLst>
          </p:cNvPr>
          <p:cNvSpPr/>
          <p:nvPr/>
        </p:nvSpPr>
        <p:spPr>
          <a:xfrm rot="5304467">
            <a:off x="15685602" y="-3830015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4542CECE-DA20-FC12-0EE2-433D3F1EE482}"/>
              </a:ext>
            </a:extLst>
          </p:cNvPr>
          <p:cNvSpPr/>
          <p:nvPr/>
        </p:nvSpPr>
        <p:spPr>
          <a:xfrm rot="-8100000">
            <a:off x="-4994345" y="-3476170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B8ECB-0A35-8AD7-DE24-ECDE39AE75D1}"/>
              </a:ext>
            </a:extLst>
          </p:cNvPr>
          <p:cNvSpPr txBox="1"/>
          <p:nvPr/>
        </p:nvSpPr>
        <p:spPr>
          <a:xfrm>
            <a:off x="990600" y="1638300"/>
            <a:ext cx="105918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🔍 Data Structures Used in the Project</a:t>
            </a:r>
          </a:p>
          <a:p>
            <a:pPr>
              <a:buNone/>
            </a:pPr>
            <a:r>
              <a:rPr lang="en-US" sz="2800" dirty="0">
                <a:solidFill>
                  <a:schemeClr val="bg1"/>
                </a:solidFill>
              </a:rPr>
              <a:t>  </a:t>
            </a:r>
            <a:r>
              <a:rPr lang="en-IN" sz="2800" b="1" dirty="0">
                <a:solidFill>
                  <a:schemeClr val="bg1"/>
                </a:solidFill>
              </a:rPr>
              <a:t>📌 1. Doubly Linked 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Used for managing </a:t>
            </a:r>
            <a:r>
              <a:rPr lang="en-IN" sz="2800" b="1" dirty="0">
                <a:solidFill>
                  <a:schemeClr val="bg1"/>
                </a:solidFill>
              </a:rPr>
              <a:t>browser navigation history</a:t>
            </a:r>
            <a:r>
              <a:rPr lang="en-IN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Allows smooth </a:t>
            </a:r>
            <a:r>
              <a:rPr lang="en-IN" sz="2800" b="1" dirty="0">
                <a:solidFill>
                  <a:schemeClr val="bg1"/>
                </a:solidFill>
              </a:rPr>
              <a:t>backward and forward movement</a:t>
            </a:r>
            <a:r>
              <a:rPr lang="en-IN" sz="2800" dirty="0">
                <a:solidFill>
                  <a:schemeClr val="bg1"/>
                </a:solidFill>
              </a:rPr>
              <a:t> through visited pages.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Each node holds a web page and links to both previous and next nodes.</a:t>
            </a:r>
          </a:p>
          <a:p>
            <a:pPr>
              <a:buNone/>
            </a:pPr>
            <a:r>
              <a:rPr lang="en-IN" sz="2800" b="1" dirty="0">
                <a:solidFill>
                  <a:schemeClr val="bg1"/>
                </a:solidFill>
              </a:rPr>
              <a:t>📌 2. Stack (Undo/Redo Feature)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Undo Stack</a:t>
            </a:r>
            <a:r>
              <a:rPr lang="en-IN" sz="2800" dirty="0">
                <a:solidFill>
                  <a:schemeClr val="bg1"/>
                </a:solidFill>
              </a:rPr>
              <a:t> stores previously visited pages.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Redo Stack</a:t>
            </a:r>
            <a:r>
              <a:rPr lang="en-IN" sz="2800" dirty="0">
                <a:solidFill>
                  <a:schemeClr val="bg1"/>
                </a:solidFill>
              </a:rPr>
              <a:t> allows re-visiting undone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Mimics text editors' undo-redo functionality.</a:t>
            </a:r>
          </a:p>
          <a:p>
            <a:pPr>
              <a:buNone/>
            </a:pPr>
            <a:r>
              <a:rPr lang="en-IN" sz="2800" b="1" dirty="0">
                <a:solidFill>
                  <a:schemeClr val="bg1"/>
                </a:solidFill>
              </a:rPr>
              <a:t>📌 3. ArrayList (Bookmarks)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Stores bookmarked pages for fast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Simple linear structure to maintain a list of </a:t>
            </a:r>
            <a:r>
              <a:rPr lang="en-IN" sz="2800" dirty="0" err="1">
                <a:solidFill>
                  <a:schemeClr val="bg1"/>
                </a:solidFill>
              </a:rPr>
              <a:t>favorites</a:t>
            </a:r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00116-22B3-FD8D-F0A8-D7F7195A5FA2}"/>
              </a:ext>
            </a:extLst>
          </p:cNvPr>
          <p:cNvSpPr txBox="1"/>
          <p:nvPr/>
        </p:nvSpPr>
        <p:spPr>
          <a:xfrm>
            <a:off x="11782591" y="1637526"/>
            <a:ext cx="5166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</a:rPr>
              <a:t>💡 Why These DSAs?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DLL</a:t>
            </a:r>
            <a:r>
              <a:rPr lang="en-US" sz="3200" dirty="0">
                <a:solidFill>
                  <a:schemeClr val="bg1"/>
                </a:solidFill>
              </a:rPr>
              <a:t> supports bidirectional navigation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Stack</a:t>
            </a:r>
            <a:r>
              <a:rPr lang="en-US" sz="3200" dirty="0">
                <a:solidFill>
                  <a:schemeClr val="bg1"/>
                </a:solidFill>
              </a:rPr>
              <a:t> ensures LIFO-based undo/redo.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ArrayList</a:t>
            </a:r>
            <a:r>
              <a:rPr lang="en-US" sz="3200" dirty="0">
                <a:solidFill>
                  <a:schemeClr val="bg1"/>
                </a:solidFill>
              </a:rPr>
              <a:t> is fast for iterating bookmarks and displaying them.</a:t>
            </a: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8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929E8-3FCB-CA5B-0C29-17BB123A5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5A62F36-59A3-41D8-87E6-0CD8E6A2C85D}"/>
              </a:ext>
            </a:extLst>
          </p:cNvPr>
          <p:cNvGrpSpPr/>
          <p:nvPr/>
        </p:nvGrpSpPr>
        <p:grpSpPr>
          <a:xfrm>
            <a:off x="350476" y="-4666150"/>
            <a:ext cx="18352807" cy="18609983"/>
            <a:chOff x="0" y="0"/>
            <a:chExt cx="24470410" cy="248133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532D685-0FC2-0191-6814-B28217DB0713}"/>
                </a:ext>
              </a:extLst>
            </p:cNvPr>
            <p:cNvSpPr/>
            <p:nvPr/>
          </p:nvSpPr>
          <p:spPr>
            <a:xfrm>
              <a:off x="10123098" y="61253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F927946-D1F5-A3E8-7BF7-061787FCA63C}"/>
                </a:ext>
              </a:extLst>
            </p:cNvPr>
            <p:cNvGrpSpPr/>
            <p:nvPr/>
          </p:nvGrpSpPr>
          <p:grpSpPr>
            <a:xfrm rot="-2630485">
              <a:off x="6519117" y="694754"/>
              <a:ext cx="11432177" cy="23423802"/>
              <a:chOff x="0" y="0"/>
              <a:chExt cx="2258208" cy="4626924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C9EB0FC-322C-ABFE-8BBE-FEF7D5C0D292}"/>
                  </a:ext>
                </a:extLst>
              </p:cNvPr>
              <p:cNvSpPr/>
              <p:nvPr/>
            </p:nvSpPr>
            <p:spPr>
              <a:xfrm>
                <a:off x="0" y="0"/>
                <a:ext cx="2258208" cy="4626924"/>
              </a:xfrm>
              <a:custGeom>
                <a:avLst/>
                <a:gdLst/>
                <a:ahLst/>
                <a:cxnLst/>
                <a:rect l="l" t="t" r="r" b="b"/>
                <a:pathLst>
                  <a:path w="2258208" h="4626924">
                    <a:moveTo>
                      <a:pt x="0" y="0"/>
                    </a:moveTo>
                    <a:lnTo>
                      <a:pt x="2258208" y="0"/>
                    </a:lnTo>
                    <a:lnTo>
                      <a:pt x="2258208" y="4626924"/>
                    </a:lnTo>
                    <a:lnTo>
                      <a:pt x="0" y="46269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31F65">
                      <a:alpha val="100000"/>
                    </a:srgbClr>
                  </a:gs>
                  <a:gs pos="50000">
                    <a:srgbClr val="031F65">
                      <a:alpha val="100000"/>
                    </a:srgbClr>
                  </a:gs>
                  <a:gs pos="100000">
                    <a:srgbClr val="031F6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945F8CF-201A-2E0C-B35E-5E87AB347A5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58208" cy="46840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A32B0BC8-A61F-DA6E-ADB0-31249A908B23}"/>
              </a:ext>
            </a:extLst>
          </p:cNvPr>
          <p:cNvSpPr/>
          <p:nvPr/>
        </p:nvSpPr>
        <p:spPr>
          <a:xfrm>
            <a:off x="-850179" y="-5699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D5A273F-C702-D3C0-A447-98D0CD257743}"/>
              </a:ext>
            </a:extLst>
          </p:cNvPr>
          <p:cNvSpPr/>
          <p:nvPr/>
        </p:nvSpPr>
        <p:spPr>
          <a:xfrm rot="533552">
            <a:off x="-7216922" y="800072"/>
            <a:ext cx="16066921" cy="18362195"/>
          </a:xfrm>
          <a:custGeom>
            <a:avLst/>
            <a:gdLst/>
            <a:ahLst/>
            <a:cxnLst/>
            <a:rect l="l" t="t" r="r" b="b"/>
            <a:pathLst>
              <a:path w="16066921" h="18362195">
                <a:moveTo>
                  <a:pt x="0" y="0"/>
                </a:moveTo>
                <a:lnTo>
                  <a:pt x="16066921" y="0"/>
                </a:lnTo>
                <a:lnTo>
                  <a:pt x="16066921" y="18362195"/>
                </a:lnTo>
                <a:lnTo>
                  <a:pt x="0" y="18362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EECEC64-D540-0290-511A-A3D087CF2D2D}"/>
              </a:ext>
            </a:extLst>
          </p:cNvPr>
          <p:cNvSpPr/>
          <p:nvPr/>
        </p:nvSpPr>
        <p:spPr>
          <a:xfrm>
            <a:off x="-2574272" y="-1141008"/>
            <a:ext cx="17402023" cy="12845857"/>
          </a:xfrm>
          <a:custGeom>
            <a:avLst/>
            <a:gdLst/>
            <a:ahLst/>
            <a:cxnLst/>
            <a:rect l="l" t="t" r="r" b="b"/>
            <a:pathLst>
              <a:path w="17402023" h="12845857">
                <a:moveTo>
                  <a:pt x="0" y="0"/>
                </a:moveTo>
                <a:lnTo>
                  <a:pt x="17402023" y="0"/>
                </a:lnTo>
                <a:lnTo>
                  <a:pt x="17402023" y="12845857"/>
                </a:lnTo>
                <a:lnTo>
                  <a:pt x="0" y="12845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F2DDB8E-7204-3CF6-9ED2-5B11C8647EA4}"/>
              </a:ext>
            </a:extLst>
          </p:cNvPr>
          <p:cNvGrpSpPr/>
          <p:nvPr/>
        </p:nvGrpSpPr>
        <p:grpSpPr>
          <a:xfrm>
            <a:off x="2171182" y="684538"/>
            <a:ext cx="13283999" cy="9257864"/>
            <a:chOff x="0" y="-57150"/>
            <a:chExt cx="2447134" cy="162322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2570A0E-B78E-D370-C4D2-EE6E23289D47}"/>
                </a:ext>
              </a:extLst>
            </p:cNvPr>
            <p:cNvSpPr/>
            <p:nvPr/>
          </p:nvSpPr>
          <p:spPr>
            <a:xfrm>
              <a:off x="39116" y="-35063"/>
              <a:ext cx="2408018" cy="1566070"/>
            </a:xfrm>
            <a:custGeom>
              <a:avLst/>
              <a:gdLst/>
              <a:ahLst/>
              <a:cxnLst/>
              <a:rect l="l" t="t" r="r" b="b"/>
              <a:pathLst>
                <a:path w="2408018" h="1566070">
                  <a:moveTo>
                    <a:pt x="43185" y="0"/>
                  </a:moveTo>
                  <a:lnTo>
                    <a:pt x="2364833" y="0"/>
                  </a:lnTo>
                  <a:cubicBezTo>
                    <a:pt x="2388683" y="0"/>
                    <a:pt x="2408018" y="19335"/>
                    <a:pt x="2408018" y="43185"/>
                  </a:cubicBezTo>
                  <a:lnTo>
                    <a:pt x="2408018" y="1522885"/>
                  </a:lnTo>
                  <a:cubicBezTo>
                    <a:pt x="2408018" y="1546736"/>
                    <a:pt x="2388683" y="1566070"/>
                    <a:pt x="2364833" y="1566070"/>
                  </a:cubicBezTo>
                  <a:lnTo>
                    <a:pt x="43185" y="1566070"/>
                  </a:lnTo>
                  <a:cubicBezTo>
                    <a:pt x="19335" y="1566070"/>
                    <a:pt x="0" y="1546736"/>
                    <a:pt x="0" y="1522885"/>
                  </a:cubicBezTo>
                  <a:lnTo>
                    <a:pt x="0" y="43185"/>
                  </a:lnTo>
                  <a:cubicBezTo>
                    <a:pt x="0" y="19335"/>
                    <a:pt x="19335" y="0"/>
                    <a:pt x="43185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B9B1FBB-DC4E-40CE-DC9F-9F103035C1F8}"/>
                </a:ext>
              </a:extLst>
            </p:cNvPr>
            <p:cNvSpPr txBox="1"/>
            <p:nvPr/>
          </p:nvSpPr>
          <p:spPr>
            <a:xfrm>
              <a:off x="0" y="-57150"/>
              <a:ext cx="2408018" cy="162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BE95A9B-21DD-73C1-8002-6C8C6718A707}"/>
              </a:ext>
            </a:extLst>
          </p:cNvPr>
          <p:cNvGrpSpPr/>
          <p:nvPr/>
        </p:nvGrpSpPr>
        <p:grpSpPr>
          <a:xfrm>
            <a:off x="-4248486" y="9374020"/>
            <a:ext cx="24002124" cy="1403729"/>
            <a:chOff x="0" y="0"/>
            <a:chExt cx="32002833" cy="187163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13144A6-368A-D92D-AAEF-BE39BD4A2EE2}"/>
                </a:ext>
              </a:extLst>
            </p:cNvPr>
            <p:cNvSpPr/>
            <p:nvPr/>
          </p:nvSpPr>
          <p:spPr>
            <a:xfrm rot="-10800000">
              <a:off x="23417093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5A3B814-5C0D-5935-520C-02DAB19871B7}"/>
                </a:ext>
              </a:extLst>
            </p:cNvPr>
            <p:cNvSpPr/>
            <p:nvPr/>
          </p:nvSpPr>
          <p:spPr>
            <a:xfrm rot="-10800000">
              <a:off x="24197135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B83F9520-13A2-0B13-C054-1A2081D7DC4A}"/>
                </a:ext>
              </a:extLst>
            </p:cNvPr>
            <p:cNvSpPr/>
            <p:nvPr/>
          </p:nvSpPr>
          <p:spPr>
            <a:xfrm rot="-10800000">
              <a:off x="15611395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C727F5D-37E3-8F7E-5201-991B58D2DB86}"/>
                </a:ext>
              </a:extLst>
            </p:cNvPr>
            <p:cNvSpPr/>
            <p:nvPr/>
          </p:nvSpPr>
          <p:spPr>
            <a:xfrm rot="-10800000">
              <a:off x="16391437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FB1D56E-1043-EA0A-BC3B-0F9A5E26885A}"/>
                </a:ext>
              </a:extLst>
            </p:cNvPr>
            <p:cNvSpPr/>
            <p:nvPr/>
          </p:nvSpPr>
          <p:spPr>
            <a:xfrm rot="-10800000">
              <a:off x="7805698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A1475A1-68DF-6E0F-A47A-76AC4AC7FFE8}"/>
                </a:ext>
              </a:extLst>
            </p:cNvPr>
            <p:cNvSpPr/>
            <p:nvPr/>
          </p:nvSpPr>
          <p:spPr>
            <a:xfrm rot="-10800000">
              <a:off x="8585740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3B066E0F-2692-0BE9-2445-B87D6A630397}"/>
                </a:ext>
              </a:extLst>
            </p:cNvPr>
            <p:cNvSpPr/>
            <p:nvPr/>
          </p:nvSpPr>
          <p:spPr>
            <a:xfrm rot="-10800000">
              <a:off x="0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3E0B2A9-DBAC-3FD0-9B9C-6C5B758A152B}"/>
                </a:ext>
              </a:extLst>
            </p:cNvPr>
            <p:cNvSpPr/>
            <p:nvPr/>
          </p:nvSpPr>
          <p:spPr>
            <a:xfrm rot="-10800000">
              <a:off x="780042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584656F-DA81-6B75-30D6-A143963FDB9D}"/>
              </a:ext>
            </a:extLst>
          </p:cNvPr>
          <p:cNvSpPr txBox="1"/>
          <p:nvPr/>
        </p:nvSpPr>
        <p:spPr>
          <a:xfrm>
            <a:off x="4876800" y="1071229"/>
            <a:ext cx="9022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EE11FF"/>
                </a:solidFill>
              </a:rPr>
              <a:t>What could be the Future Implementations?</a:t>
            </a:r>
          </a:p>
          <a:p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361E8E2A-7F8B-FB82-A803-85A097E85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693" y="1873368"/>
            <a:ext cx="8981186" cy="7786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Export/Import Feature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Save and load history/bookmarks from a file (like JSON or CSV).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Real-time URL Preview or Page Loader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Integrate a browser component (e.g.,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JEditorPane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or embedded browser) to preview websites.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Categorized Bookmarks / Tagging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Group bookmarks by topic using custom tags or folders.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Sorting &amp; Filtering History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Sort by date/time, or filter by domain 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Enhanced Search with Suggestions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Autocomplete search with previous results or popular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Dark Mode / Custom Themes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 GUI aesthetics and personalization.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Integration with Web Browsers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Sync with Chrome/Firefox to fetch actual history/bookmarks using APIs.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Data Visualization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graphs to show browsing behavior (most visited, browsing time,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4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2630485">
            <a:off x="-1529293" y="-1600121"/>
            <a:ext cx="14875350" cy="17567851"/>
            <a:chOff x="0" y="0"/>
            <a:chExt cx="3917788" cy="46269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17788" cy="4626924"/>
            </a:xfrm>
            <a:custGeom>
              <a:avLst/>
              <a:gdLst/>
              <a:ahLst/>
              <a:cxnLst/>
              <a:rect l="l" t="t" r="r" b="b"/>
              <a:pathLst>
                <a:path w="3917788" h="4626924">
                  <a:moveTo>
                    <a:pt x="0" y="0"/>
                  </a:moveTo>
                  <a:lnTo>
                    <a:pt x="3917788" y="0"/>
                  </a:lnTo>
                  <a:lnTo>
                    <a:pt x="3917788" y="4626924"/>
                  </a:lnTo>
                  <a:lnTo>
                    <a:pt x="0" y="4626924"/>
                  </a:lnTo>
                  <a:close/>
                </a:path>
              </a:pathLst>
            </a:custGeom>
            <a:gradFill rotWithShape="1">
              <a:gsLst>
                <a:gs pos="0">
                  <a:srgbClr val="031F65">
                    <a:alpha val="100000"/>
                  </a:srgbClr>
                </a:gs>
                <a:gs pos="50000">
                  <a:srgbClr val="031F65">
                    <a:alpha val="100000"/>
                  </a:srgbClr>
                </a:gs>
                <a:gs pos="100000">
                  <a:srgbClr val="031F65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917788" cy="4684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0800000">
            <a:off x="12729302" y="-88934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10800000">
            <a:off x="13314334" y="-375029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0800000">
            <a:off x="6875029" y="-88934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10800000">
            <a:off x="7460060" y="-375029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4" y="0"/>
                </a:lnTo>
                <a:lnTo>
                  <a:pt x="5854274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10800000">
            <a:off x="1020756" y="-88934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0800000">
            <a:off x="1605787" y="-375029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10800000">
            <a:off x="-4833518" y="-88934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4" y="0"/>
                </a:lnTo>
                <a:lnTo>
                  <a:pt x="5854274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10800000">
            <a:off x="-4248486" y="-375029"/>
            <a:ext cx="5854273" cy="1117634"/>
          </a:xfrm>
          <a:custGeom>
            <a:avLst/>
            <a:gdLst/>
            <a:ahLst/>
            <a:cxnLst/>
            <a:rect l="l" t="t" r="r" b="b"/>
            <a:pathLst>
              <a:path w="5854273" h="1117634">
                <a:moveTo>
                  <a:pt x="0" y="0"/>
                </a:moveTo>
                <a:lnTo>
                  <a:pt x="5854273" y="0"/>
                </a:lnTo>
                <a:lnTo>
                  <a:pt x="5854273" y="1117634"/>
                </a:lnTo>
                <a:lnTo>
                  <a:pt x="0" y="111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10800000">
            <a:off x="3692489" y="666741"/>
            <a:ext cx="10658531" cy="6577090"/>
          </a:xfrm>
          <a:custGeom>
            <a:avLst/>
            <a:gdLst/>
            <a:ahLst/>
            <a:cxnLst/>
            <a:rect l="l" t="t" r="r" b="b"/>
            <a:pathLst>
              <a:path w="10658531" h="6577090">
                <a:moveTo>
                  <a:pt x="0" y="0"/>
                </a:moveTo>
                <a:lnTo>
                  <a:pt x="10658531" y="0"/>
                </a:lnTo>
                <a:lnTo>
                  <a:pt x="10658531" y="6577090"/>
                </a:lnTo>
                <a:lnTo>
                  <a:pt x="0" y="6577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8313" b="-246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5311173" y="3054154"/>
            <a:ext cx="7328528" cy="288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In today's digital age, web browsing has become an integral part of daily life. Browsers continuously track user activities and maintain logs of visited web pages. </a:t>
            </a:r>
            <a:endParaRPr lang="en-US" sz="3200" dirty="0">
              <a:solidFill>
                <a:schemeClr val="bg1"/>
              </a:solidFill>
              <a:latin typeface="Rubik One"/>
              <a:ea typeface="Rubik One"/>
              <a:cs typeface="Rubik One"/>
              <a:sym typeface="Rubik One"/>
            </a:endParaRPr>
          </a:p>
        </p:txBody>
      </p:sp>
      <p:sp>
        <p:nvSpPr>
          <p:cNvPr id="17" name="Freeform 17"/>
          <p:cNvSpPr/>
          <p:nvPr/>
        </p:nvSpPr>
        <p:spPr>
          <a:xfrm rot="-7355194">
            <a:off x="-4058396" y="5702317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 rot="5902563">
            <a:off x="15161034" y="-2829374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0" name="Group 20"/>
          <p:cNvGrpSpPr/>
          <p:nvPr/>
        </p:nvGrpSpPr>
        <p:grpSpPr>
          <a:xfrm>
            <a:off x="-4248486" y="9374020"/>
            <a:ext cx="24002124" cy="1403729"/>
            <a:chOff x="0" y="0"/>
            <a:chExt cx="32002833" cy="1871639"/>
          </a:xfrm>
        </p:grpSpPr>
        <p:sp>
          <p:nvSpPr>
            <p:cNvPr id="21" name="Freeform 21"/>
            <p:cNvSpPr/>
            <p:nvPr/>
          </p:nvSpPr>
          <p:spPr>
            <a:xfrm rot="-10800000">
              <a:off x="23417093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>
            <a:xfrm rot="-10800000">
              <a:off x="24197135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/>
            <p:cNvSpPr/>
            <p:nvPr/>
          </p:nvSpPr>
          <p:spPr>
            <a:xfrm rot="-10800000">
              <a:off x="15611395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 rot="-10800000">
              <a:off x="16391437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 rot="-10800000">
              <a:off x="7805698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/>
            <p:cNvSpPr/>
            <p:nvPr/>
          </p:nvSpPr>
          <p:spPr>
            <a:xfrm rot="-10800000">
              <a:off x="8585740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7"/>
            <p:cNvSpPr/>
            <p:nvPr/>
          </p:nvSpPr>
          <p:spPr>
            <a:xfrm rot="-10800000">
              <a:off x="0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 rot="-10800000">
              <a:off x="780042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37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533552">
            <a:off x="-3827050" y="6526950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0912889" y="471754"/>
            <a:ext cx="6666773" cy="9343492"/>
            <a:chOff x="0" y="0"/>
            <a:chExt cx="8889030" cy="1245798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6167" b="399"/>
            <a:stretch>
              <a:fillRect/>
            </a:stretch>
          </p:blipFill>
          <p:spPr>
            <a:xfrm>
              <a:off x="0" y="0"/>
              <a:ext cx="8889030" cy="12457989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-226600" y="8951925"/>
            <a:ext cx="8851463" cy="1689825"/>
          </a:xfrm>
          <a:custGeom>
            <a:avLst/>
            <a:gdLst/>
            <a:ahLst/>
            <a:cxnLst/>
            <a:rect l="l" t="t" r="r" b="b"/>
            <a:pathLst>
              <a:path w="8851463" h="1689825">
                <a:moveTo>
                  <a:pt x="0" y="0"/>
                </a:moveTo>
                <a:lnTo>
                  <a:pt x="8851463" y="0"/>
                </a:lnTo>
                <a:lnTo>
                  <a:pt x="8851463" y="1689825"/>
                </a:lnTo>
                <a:lnTo>
                  <a:pt x="0" y="1689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98783" y="8704275"/>
            <a:ext cx="8851463" cy="1689825"/>
          </a:xfrm>
          <a:custGeom>
            <a:avLst/>
            <a:gdLst/>
            <a:ahLst/>
            <a:cxnLst/>
            <a:rect l="l" t="t" r="r" b="b"/>
            <a:pathLst>
              <a:path w="8851463" h="1689825">
                <a:moveTo>
                  <a:pt x="0" y="0"/>
                </a:moveTo>
                <a:lnTo>
                  <a:pt x="8851463" y="0"/>
                </a:lnTo>
                <a:lnTo>
                  <a:pt x="8851463" y="1689825"/>
                </a:lnTo>
                <a:lnTo>
                  <a:pt x="0" y="1689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8890889" y="8951925"/>
            <a:ext cx="8851463" cy="1689825"/>
          </a:xfrm>
          <a:custGeom>
            <a:avLst/>
            <a:gdLst/>
            <a:ahLst/>
            <a:cxnLst/>
            <a:rect l="l" t="t" r="r" b="b"/>
            <a:pathLst>
              <a:path w="8851463" h="1689825">
                <a:moveTo>
                  <a:pt x="0" y="0"/>
                </a:moveTo>
                <a:lnTo>
                  <a:pt x="8851463" y="0"/>
                </a:lnTo>
                <a:lnTo>
                  <a:pt x="8851463" y="1689825"/>
                </a:lnTo>
                <a:lnTo>
                  <a:pt x="0" y="1689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716271" y="8704275"/>
            <a:ext cx="8851463" cy="1689825"/>
          </a:xfrm>
          <a:custGeom>
            <a:avLst/>
            <a:gdLst/>
            <a:ahLst/>
            <a:cxnLst/>
            <a:rect l="l" t="t" r="r" b="b"/>
            <a:pathLst>
              <a:path w="8851463" h="1689825">
                <a:moveTo>
                  <a:pt x="0" y="0"/>
                </a:moveTo>
                <a:lnTo>
                  <a:pt x="8851463" y="0"/>
                </a:lnTo>
                <a:lnTo>
                  <a:pt x="8851463" y="1689825"/>
                </a:lnTo>
                <a:lnTo>
                  <a:pt x="0" y="1689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3028448" y="5601385"/>
            <a:ext cx="5376145" cy="2257824"/>
            <a:chOff x="0" y="0"/>
            <a:chExt cx="1415940" cy="5946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5940" cy="594653"/>
            </a:xfrm>
            <a:custGeom>
              <a:avLst/>
              <a:gdLst/>
              <a:ahLst/>
              <a:cxnLst/>
              <a:rect l="l" t="t" r="r" b="b"/>
              <a:pathLst>
                <a:path w="1415940" h="594653">
                  <a:moveTo>
                    <a:pt x="73443" y="0"/>
                  </a:moveTo>
                  <a:lnTo>
                    <a:pt x="1342497" y="0"/>
                  </a:lnTo>
                  <a:cubicBezTo>
                    <a:pt x="1361975" y="0"/>
                    <a:pt x="1380656" y="7738"/>
                    <a:pt x="1394429" y="21511"/>
                  </a:cubicBezTo>
                  <a:cubicBezTo>
                    <a:pt x="1408202" y="35284"/>
                    <a:pt x="1415940" y="53964"/>
                    <a:pt x="1415940" y="73443"/>
                  </a:cubicBezTo>
                  <a:lnTo>
                    <a:pt x="1415940" y="521211"/>
                  </a:lnTo>
                  <a:cubicBezTo>
                    <a:pt x="1415940" y="561772"/>
                    <a:pt x="1383058" y="594653"/>
                    <a:pt x="1342497" y="594653"/>
                  </a:cubicBezTo>
                  <a:lnTo>
                    <a:pt x="73443" y="594653"/>
                  </a:lnTo>
                  <a:cubicBezTo>
                    <a:pt x="53964" y="594653"/>
                    <a:pt x="35284" y="586916"/>
                    <a:pt x="21511" y="573142"/>
                  </a:cubicBezTo>
                  <a:cubicBezTo>
                    <a:pt x="7738" y="559369"/>
                    <a:pt x="0" y="540689"/>
                    <a:pt x="0" y="521211"/>
                  </a:cubicBezTo>
                  <a:lnTo>
                    <a:pt x="0" y="73443"/>
                  </a:lnTo>
                  <a:cubicBezTo>
                    <a:pt x="0" y="53964"/>
                    <a:pt x="7738" y="35284"/>
                    <a:pt x="21511" y="21511"/>
                  </a:cubicBezTo>
                  <a:cubicBezTo>
                    <a:pt x="35284" y="7738"/>
                    <a:pt x="53964" y="0"/>
                    <a:pt x="73443" y="0"/>
                  </a:cubicBezTo>
                  <a:close/>
                </a:path>
              </a:pathLst>
            </a:custGeom>
            <a:solidFill>
              <a:srgbClr val="2A6480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15940" cy="651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76984" y="2664525"/>
            <a:ext cx="5376145" cy="2257824"/>
            <a:chOff x="0" y="0"/>
            <a:chExt cx="1415940" cy="5946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5940" cy="594653"/>
            </a:xfrm>
            <a:custGeom>
              <a:avLst/>
              <a:gdLst/>
              <a:ahLst/>
              <a:cxnLst/>
              <a:rect l="l" t="t" r="r" b="b"/>
              <a:pathLst>
                <a:path w="1415940" h="594653">
                  <a:moveTo>
                    <a:pt x="73443" y="0"/>
                  </a:moveTo>
                  <a:lnTo>
                    <a:pt x="1342497" y="0"/>
                  </a:lnTo>
                  <a:cubicBezTo>
                    <a:pt x="1361975" y="0"/>
                    <a:pt x="1380656" y="7738"/>
                    <a:pt x="1394429" y="21511"/>
                  </a:cubicBezTo>
                  <a:cubicBezTo>
                    <a:pt x="1408202" y="35284"/>
                    <a:pt x="1415940" y="53964"/>
                    <a:pt x="1415940" y="73443"/>
                  </a:cubicBezTo>
                  <a:lnTo>
                    <a:pt x="1415940" y="521211"/>
                  </a:lnTo>
                  <a:cubicBezTo>
                    <a:pt x="1415940" y="561772"/>
                    <a:pt x="1383058" y="594653"/>
                    <a:pt x="1342497" y="594653"/>
                  </a:cubicBezTo>
                  <a:lnTo>
                    <a:pt x="73443" y="594653"/>
                  </a:lnTo>
                  <a:cubicBezTo>
                    <a:pt x="53964" y="594653"/>
                    <a:pt x="35284" y="586916"/>
                    <a:pt x="21511" y="573142"/>
                  </a:cubicBezTo>
                  <a:cubicBezTo>
                    <a:pt x="7738" y="559369"/>
                    <a:pt x="0" y="540689"/>
                    <a:pt x="0" y="521211"/>
                  </a:cubicBezTo>
                  <a:lnTo>
                    <a:pt x="0" y="73443"/>
                  </a:lnTo>
                  <a:cubicBezTo>
                    <a:pt x="0" y="53964"/>
                    <a:pt x="7738" y="35284"/>
                    <a:pt x="21511" y="21511"/>
                  </a:cubicBezTo>
                  <a:cubicBezTo>
                    <a:pt x="35284" y="7738"/>
                    <a:pt x="53964" y="0"/>
                    <a:pt x="73443" y="0"/>
                  </a:cubicBezTo>
                  <a:close/>
                </a:path>
              </a:pathLst>
            </a:custGeom>
            <a:solidFill>
              <a:srgbClr val="433480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15940" cy="651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4905923">
            <a:off x="14495269" y="5797118"/>
            <a:ext cx="7200900" cy="8229600"/>
          </a:xfrm>
          <a:custGeom>
            <a:avLst/>
            <a:gdLst/>
            <a:ahLst/>
            <a:cxnLst/>
            <a:rect l="l" t="t" r="r" b="b"/>
            <a:pathLst>
              <a:path w="7200900" h="8229600">
                <a:moveTo>
                  <a:pt x="0" y="0"/>
                </a:moveTo>
                <a:lnTo>
                  <a:pt x="7200900" y="0"/>
                </a:lnTo>
                <a:lnTo>
                  <a:pt x="7200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-1134316" y="8252004"/>
            <a:ext cx="18876668" cy="3693509"/>
          </a:xfrm>
          <a:custGeom>
            <a:avLst/>
            <a:gdLst/>
            <a:ahLst/>
            <a:cxnLst/>
            <a:rect l="l" t="t" r="r" b="b"/>
            <a:pathLst>
              <a:path w="18876668" h="3693509">
                <a:moveTo>
                  <a:pt x="0" y="0"/>
                </a:moveTo>
                <a:lnTo>
                  <a:pt x="18876668" y="0"/>
                </a:lnTo>
                <a:lnTo>
                  <a:pt x="18876668" y="3693508"/>
                </a:lnTo>
                <a:lnTo>
                  <a:pt x="0" y="36935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754" b="-94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3023612" y="866376"/>
            <a:ext cx="759616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Our goal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24457" y="5988112"/>
            <a:ext cx="458412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Track" panose="020B0604020202020204" charset="0"/>
              </a:rPr>
              <a:t>Enable advanced search and filtering options</a:t>
            </a:r>
            <a:endParaRPr lang="en-US" sz="3200" dirty="0">
              <a:solidFill>
                <a:schemeClr val="bg1"/>
              </a:solidFill>
              <a:latin typeface="Track" panose="020B0604020202020204" charset="0"/>
              <a:ea typeface="Track"/>
              <a:cs typeface="Track"/>
              <a:sym typeface="Track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372993" y="2940665"/>
            <a:ext cx="458412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automatically categorize the website we visited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2423" y="8052989"/>
            <a:ext cx="18876668" cy="4260532"/>
          </a:xfrm>
          <a:custGeom>
            <a:avLst/>
            <a:gdLst/>
            <a:ahLst/>
            <a:cxnLst/>
            <a:rect l="l" t="t" r="r" b="b"/>
            <a:pathLst>
              <a:path w="18876668" h="4260532">
                <a:moveTo>
                  <a:pt x="0" y="0"/>
                </a:moveTo>
                <a:lnTo>
                  <a:pt x="18876668" y="0"/>
                </a:lnTo>
                <a:lnTo>
                  <a:pt x="18876668" y="4260532"/>
                </a:lnTo>
                <a:lnTo>
                  <a:pt x="0" y="4260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51" b="-815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8092" y="2005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1001370" y="4755753"/>
            <a:ext cx="16257908" cy="19050"/>
          </a:xfrm>
          <a:prstGeom prst="line">
            <a:avLst/>
          </a:prstGeom>
          <a:ln w="38100" cap="flat">
            <a:solidFill>
              <a:srgbClr val="02FE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4699500" y="4588470"/>
            <a:ext cx="353616" cy="35361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FE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35284" y="4588470"/>
            <a:ext cx="353616" cy="35361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FE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20274" y="3396311"/>
            <a:ext cx="2541262" cy="2441466"/>
            <a:chOff x="0" y="0"/>
            <a:chExt cx="3388350" cy="325528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388350" cy="3255288"/>
              <a:chOff x="0" y="0"/>
              <a:chExt cx="669304" cy="64302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69304" cy="643020"/>
              </a:xfrm>
              <a:custGeom>
                <a:avLst/>
                <a:gdLst/>
                <a:ahLst/>
                <a:cxnLst/>
                <a:rect l="l" t="t" r="r" b="b"/>
                <a:pathLst>
                  <a:path w="669304" h="643020">
                    <a:moveTo>
                      <a:pt x="155371" y="0"/>
                    </a:moveTo>
                    <a:lnTo>
                      <a:pt x="513933" y="0"/>
                    </a:lnTo>
                    <a:cubicBezTo>
                      <a:pt x="599742" y="0"/>
                      <a:pt x="669304" y="69562"/>
                      <a:pt x="669304" y="155371"/>
                    </a:cubicBezTo>
                    <a:lnTo>
                      <a:pt x="669304" y="487649"/>
                    </a:lnTo>
                    <a:cubicBezTo>
                      <a:pt x="669304" y="573458"/>
                      <a:pt x="599742" y="643020"/>
                      <a:pt x="513933" y="643020"/>
                    </a:cubicBezTo>
                    <a:lnTo>
                      <a:pt x="155371" y="643020"/>
                    </a:lnTo>
                    <a:cubicBezTo>
                      <a:pt x="69562" y="643020"/>
                      <a:pt x="0" y="573458"/>
                      <a:pt x="0" y="487649"/>
                    </a:cubicBezTo>
                    <a:lnTo>
                      <a:pt x="0" y="155371"/>
                    </a:lnTo>
                    <a:cubicBezTo>
                      <a:pt x="0" y="69562"/>
                      <a:pt x="69562" y="0"/>
                      <a:pt x="155371" y="0"/>
                    </a:cubicBezTo>
                    <a:close/>
                  </a:path>
                </a:pathLst>
              </a:custGeom>
              <a:solidFill>
                <a:srgbClr val="2A6480"/>
              </a:solidFill>
              <a:ln w="38100" cap="rnd">
                <a:solidFill>
                  <a:srgbClr val="02FEF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669304" cy="700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224889" y="200629"/>
              <a:ext cx="2938572" cy="2938572"/>
            </a:xfrm>
            <a:custGeom>
              <a:avLst/>
              <a:gdLst/>
              <a:ahLst/>
              <a:cxnLst/>
              <a:rect l="l" t="t" r="r" b="b"/>
              <a:pathLst>
                <a:path w="2938572" h="2938572">
                  <a:moveTo>
                    <a:pt x="0" y="0"/>
                  </a:moveTo>
                  <a:lnTo>
                    <a:pt x="2938572" y="0"/>
                  </a:lnTo>
                  <a:lnTo>
                    <a:pt x="2938572" y="2938572"/>
                  </a:lnTo>
                  <a:lnTo>
                    <a:pt x="0" y="2938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14584" y="4588470"/>
            <a:ext cx="353616" cy="35361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FE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05787" y="3546929"/>
            <a:ext cx="2541262" cy="2441466"/>
            <a:chOff x="0" y="0"/>
            <a:chExt cx="3388350" cy="325528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3388350" cy="3255288"/>
              <a:chOff x="0" y="0"/>
              <a:chExt cx="669304" cy="6430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69304" cy="643020"/>
              </a:xfrm>
              <a:custGeom>
                <a:avLst/>
                <a:gdLst/>
                <a:ahLst/>
                <a:cxnLst/>
                <a:rect l="l" t="t" r="r" b="b"/>
                <a:pathLst>
                  <a:path w="669304" h="643020">
                    <a:moveTo>
                      <a:pt x="155371" y="0"/>
                    </a:moveTo>
                    <a:lnTo>
                      <a:pt x="513933" y="0"/>
                    </a:lnTo>
                    <a:cubicBezTo>
                      <a:pt x="599742" y="0"/>
                      <a:pt x="669304" y="69562"/>
                      <a:pt x="669304" y="155371"/>
                    </a:cubicBezTo>
                    <a:lnTo>
                      <a:pt x="669304" y="487649"/>
                    </a:lnTo>
                    <a:cubicBezTo>
                      <a:pt x="669304" y="573458"/>
                      <a:pt x="599742" y="643020"/>
                      <a:pt x="513933" y="643020"/>
                    </a:cubicBezTo>
                    <a:lnTo>
                      <a:pt x="155371" y="643020"/>
                    </a:lnTo>
                    <a:cubicBezTo>
                      <a:pt x="69562" y="643020"/>
                      <a:pt x="0" y="573458"/>
                      <a:pt x="0" y="487649"/>
                    </a:cubicBezTo>
                    <a:lnTo>
                      <a:pt x="0" y="155371"/>
                    </a:lnTo>
                    <a:cubicBezTo>
                      <a:pt x="0" y="69562"/>
                      <a:pt x="69562" y="0"/>
                      <a:pt x="155371" y="0"/>
                    </a:cubicBezTo>
                    <a:close/>
                  </a:path>
                </a:pathLst>
              </a:custGeom>
              <a:solidFill>
                <a:srgbClr val="433480"/>
              </a:solidFill>
              <a:ln w="38100" cap="rnd">
                <a:solidFill>
                  <a:srgbClr val="02FEF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669304" cy="700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63140" y="590685"/>
              <a:ext cx="1870660" cy="1870660"/>
            </a:xfrm>
            <a:custGeom>
              <a:avLst/>
              <a:gdLst/>
              <a:ahLst/>
              <a:cxnLst/>
              <a:rect l="l" t="t" r="r" b="b"/>
              <a:pathLst>
                <a:path w="1870660" h="1870660">
                  <a:moveTo>
                    <a:pt x="0" y="0"/>
                  </a:moveTo>
                  <a:lnTo>
                    <a:pt x="1870660" y="0"/>
                  </a:lnTo>
                  <a:lnTo>
                    <a:pt x="1870660" y="1870660"/>
                  </a:lnTo>
                  <a:lnTo>
                    <a:pt x="0" y="1870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167018" y="3490804"/>
            <a:ext cx="2541262" cy="2441466"/>
            <a:chOff x="0" y="0"/>
            <a:chExt cx="3388350" cy="325528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388350" cy="3255288"/>
              <a:chOff x="0" y="0"/>
              <a:chExt cx="669304" cy="6430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9304" cy="643020"/>
              </a:xfrm>
              <a:custGeom>
                <a:avLst/>
                <a:gdLst/>
                <a:ahLst/>
                <a:cxnLst/>
                <a:rect l="l" t="t" r="r" b="b"/>
                <a:pathLst>
                  <a:path w="669304" h="643020">
                    <a:moveTo>
                      <a:pt x="155371" y="0"/>
                    </a:moveTo>
                    <a:lnTo>
                      <a:pt x="513933" y="0"/>
                    </a:lnTo>
                    <a:cubicBezTo>
                      <a:pt x="599742" y="0"/>
                      <a:pt x="669304" y="69562"/>
                      <a:pt x="669304" y="155371"/>
                    </a:cubicBezTo>
                    <a:lnTo>
                      <a:pt x="669304" y="487649"/>
                    </a:lnTo>
                    <a:cubicBezTo>
                      <a:pt x="669304" y="573458"/>
                      <a:pt x="599742" y="643020"/>
                      <a:pt x="513933" y="643020"/>
                    </a:cubicBezTo>
                    <a:lnTo>
                      <a:pt x="155371" y="643020"/>
                    </a:lnTo>
                    <a:cubicBezTo>
                      <a:pt x="69562" y="643020"/>
                      <a:pt x="0" y="573458"/>
                      <a:pt x="0" y="487649"/>
                    </a:cubicBezTo>
                    <a:lnTo>
                      <a:pt x="0" y="155371"/>
                    </a:lnTo>
                    <a:cubicBezTo>
                      <a:pt x="0" y="69562"/>
                      <a:pt x="69562" y="0"/>
                      <a:pt x="155371" y="0"/>
                    </a:cubicBezTo>
                    <a:close/>
                  </a:path>
                </a:pathLst>
              </a:custGeom>
              <a:solidFill>
                <a:srgbClr val="787FF6"/>
              </a:solidFill>
              <a:ln w="38100" cap="rnd">
                <a:solidFill>
                  <a:srgbClr val="02FEF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669304" cy="700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891181" y="899289"/>
              <a:ext cx="1605988" cy="1605988"/>
            </a:xfrm>
            <a:custGeom>
              <a:avLst/>
              <a:gdLst/>
              <a:ahLst/>
              <a:cxnLst/>
              <a:rect l="l" t="t" r="r" b="b"/>
              <a:pathLst>
                <a:path w="1605988" h="1605988">
                  <a:moveTo>
                    <a:pt x="0" y="0"/>
                  </a:moveTo>
                  <a:lnTo>
                    <a:pt x="1605988" y="0"/>
                  </a:lnTo>
                  <a:lnTo>
                    <a:pt x="1605988" y="1605987"/>
                  </a:lnTo>
                  <a:lnTo>
                    <a:pt x="0" y="1605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1019175"/>
            <a:ext cx="162306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 Timeline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93956" y="6322928"/>
            <a:ext cx="3364925" cy="1301352"/>
            <a:chOff x="0" y="0"/>
            <a:chExt cx="4486566" cy="1735136"/>
          </a:xfrm>
        </p:grpSpPr>
        <p:sp>
          <p:nvSpPr>
            <p:cNvPr id="28" name="TextBox 28"/>
            <p:cNvSpPr txBox="1"/>
            <p:nvPr/>
          </p:nvSpPr>
          <p:spPr>
            <a:xfrm>
              <a:off x="287664" y="1205760"/>
              <a:ext cx="3877815" cy="5293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.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4486566" cy="582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IN" sz="3200" b="1" dirty="0">
                  <a:solidFill>
                    <a:schemeClr val="bg1"/>
                  </a:solidFill>
                </a:rPr>
                <a:t>1. Idea &amp; Planning</a:t>
              </a:r>
              <a:endParaRPr lang="en-US" sz="3200" u="none" dirty="0">
                <a:solidFill>
                  <a:schemeClr val="bg1"/>
                </a:solidFill>
                <a:latin typeface="Track"/>
                <a:ea typeface="Track"/>
                <a:cs typeface="Track"/>
                <a:sym typeface="Track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824641" y="3518793"/>
            <a:ext cx="2541262" cy="2441466"/>
            <a:chOff x="0" y="0"/>
            <a:chExt cx="3388350" cy="3255288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388350" cy="3255288"/>
              <a:chOff x="0" y="0"/>
              <a:chExt cx="669304" cy="64302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69304" cy="643020"/>
              </a:xfrm>
              <a:custGeom>
                <a:avLst/>
                <a:gdLst/>
                <a:ahLst/>
                <a:cxnLst/>
                <a:rect l="l" t="t" r="r" b="b"/>
                <a:pathLst>
                  <a:path w="669304" h="643020">
                    <a:moveTo>
                      <a:pt x="155371" y="0"/>
                    </a:moveTo>
                    <a:lnTo>
                      <a:pt x="513933" y="0"/>
                    </a:lnTo>
                    <a:cubicBezTo>
                      <a:pt x="599742" y="0"/>
                      <a:pt x="669304" y="69562"/>
                      <a:pt x="669304" y="155371"/>
                    </a:cubicBezTo>
                    <a:lnTo>
                      <a:pt x="669304" y="487649"/>
                    </a:lnTo>
                    <a:cubicBezTo>
                      <a:pt x="669304" y="573458"/>
                      <a:pt x="599742" y="643020"/>
                      <a:pt x="513933" y="643020"/>
                    </a:cubicBezTo>
                    <a:lnTo>
                      <a:pt x="155371" y="643020"/>
                    </a:lnTo>
                    <a:cubicBezTo>
                      <a:pt x="69562" y="643020"/>
                      <a:pt x="0" y="573458"/>
                      <a:pt x="0" y="487649"/>
                    </a:cubicBezTo>
                    <a:lnTo>
                      <a:pt x="0" y="155371"/>
                    </a:lnTo>
                    <a:cubicBezTo>
                      <a:pt x="0" y="69562"/>
                      <a:pt x="69562" y="0"/>
                      <a:pt x="155371" y="0"/>
                    </a:cubicBezTo>
                    <a:close/>
                  </a:path>
                </a:pathLst>
              </a:custGeom>
              <a:solidFill>
                <a:srgbClr val="3885AB"/>
              </a:solidFill>
              <a:ln w="38100" cap="rnd">
                <a:solidFill>
                  <a:srgbClr val="02FEF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669304" cy="700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88120" y="121589"/>
              <a:ext cx="3012110" cy="3012110"/>
            </a:xfrm>
            <a:custGeom>
              <a:avLst/>
              <a:gdLst/>
              <a:ahLst/>
              <a:cxnLst/>
              <a:rect l="l" t="t" r="r" b="b"/>
              <a:pathLst>
                <a:path w="3012110" h="3012110">
                  <a:moveTo>
                    <a:pt x="0" y="0"/>
                  </a:moveTo>
                  <a:lnTo>
                    <a:pt x="3012110" y="0"/>
                  </a:lnTo>
                  <a:lnTo>
                    <a:pt x="3012110" y="3012110"/>
                  </a:lnTo>
                  <a:lnTo>
                    <a:pt x="0" y="301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4248486" y="9374020"/>
            <a:ext cx="24002124" cy="1403729"/>
            <a:chOff x="0" y="0"/>
            <a:chExt cx="32002833" cy="1871639"/>
          </a:xfrm>
        </p:grpSpPr>
        <p:sp>
          <p:nvSpPr>
            <p:cNvPr id="36" name="Freeform 36"/>
            <p:cNvSpPr/>
            <p:nvPr/>
          </p:nvSpPr>
          <p:spPr>
            <a:xfrm rot="-10800000">
              <a:off x="23417093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7"/>
            <p:cNvSpPr/>
            <p:nvPr/>
          </p:nvSpPr>
          <p:spPr>
            <a:xfrm rot="-10800000">
              <a:off x="24197135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8"/>
            <p:cNvSpPr/>
            <p:nvPr/>
          </p:nvSpPr>
          <p:spPr>
            <a:xfrm rot="-10800000">
              <a:off x="15611395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9"/>
            <p:cNvSpPr/>
            <p:nvPr/>
          </p:nvSpPr>
          <p:spPr>
            <a:xfrm rot="-10800000">
              <a:off x="16391437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40"/>
            <p:cNvSpPr/>
            <p:nvPr/>
          </p:nvSpPr>
          <p:spPr>
            <a:xfrm rot="-10800000">
              <a:off x="7805698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41"/>
            <p:cNvSpPr/>
            <p:nvPr/>
          </p:nvSpPr>
          <p:spPr>
            <a:xfrm rot="-10800000">
              <a:off x="8585740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42"/>
            <p:cNvSpPr/>
            <p:nvPr/>
          </p:nvSpPr>
          <p:spPr>
            <a:xfrm rot="-10800000">
              <a:off x="0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43"/>
            <p:cNvSpPr/>
            <p:nvPr/>
          </p:nvSpPr>
          <p:spPr>
            <a:xfrm rot="-10800000">
              <a:off x="780042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366329" y="6322928"/>
            <a:ext cx="3364925" cy="1355394"/>
            <a:chOff x="0" y="0"/>
            <a:chExt cx="4486566" cy="1807192"/>
          </a:xfrm>
        </p:grpSpPr>
        <p:sp>
          <p:nvSpPr>
            <p:cNvPr id="45" name="TextBox 45"/>
            <p:cNvSpPr txBox="1"/>
            <p:nvPr/>
          </p:nvSpPr>
          <p:spPr>
            <a:xfrm>
              <a:off x="233141" y="1277816"/>
              <a:ext cx="3859837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399" u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0"/>
              <a:ext cx="4486566" cy="63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IN" sz="4000" b="1" dirty="0">
                  <a:solidFill>
                    <a:schemeClr val="bg1"/>
                  </a:solidFill>
                </a:rPr>
                <a:t>2. GUI Design</a:t>
              </a:r>
              <a:endParaRPr lang="en-US" sz="4000" u="none" dirty="0">
                <a:solidFill>
                  <a:schemeClr val="bg1"/>
                </a:solidFill>
                <a:latin typeface="Track"/>
                <a:ea typeface="Track"/>
                <a:cs typeface="Track"/>
                <a:sym typeface="Track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727727" y="6138248"/>
            <a:ext cx="3439856" cy="1472646"/>
            <a:chOff x="252033" y="-246240"/>
            <a:chExt cx="4586474" cy="1963527"/>
          </a:xfrm>
        </p:grpSpPr>
        <p:sp>
          <p:nvSpPr>
            <p:cNvPr id="48" name="TextBox 48"/>
            <p:cNvSpPr txBox="1"/>
            <p:nvPr/>
          </p:nvSpPr>
          <p:spPr>
            <a:xfrm>
              <a:off x="252033" y="1187911"/>
              <a:ext cx="3859837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399" u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51941" y="-246240"/>
              <a:ext cx="4486566" cy="1145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IN" sz="2800" dirty="0">
                  <a:solidFill>
                    <a:schemeClr val="bg1"/>
                  </a:solidFill>
                </a:rPr>
                <a:t>3</a:t>
              </a:r>
              <a:r>
                <a:rPr lang="en-IN" sz="2800" b="1" dirty="0">
                  <a:solidFill>
                    <a:schemeClr val="bg1"/>
                  </a:solidFill>
                </a:rPr>
                <a:t>. Core Functionality Implementation</a:t>
              </a:r>
              <a:endParaRPr lang="en-US" sz="2800" b="1" u="none" dirty="0">
                <a:solidFill>
                  <a:schemeClr val="bg1"/>
                </a:solidFill>
                <a:latin typeface="Track"/>
                <a:ea typeface="Track"/>
                <a:cs typeface="Track"/>
                <a:sym typeface="Track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740007" y="6153633"/>
            <a:ext cx="3364925" cy="1426570"/>
            <a:chOff x="38577" y="-225727"/>
            <a:chExt cx="4486566" cy="1902094"/>
          </a:xfrm>
        </p:grpSpPr>
        <p:sp>
          <p:nvSpPr>
            <p:cNvPr id="51" name="TextBox 51"/>
            <p:cNvSpPr txBox="1"/>
            <p:nvPr/>
          </p:nvSpPr>
          <p:spPr>
            <a:xfrm>
              <a:off x="456062" y="1146991"/>
              <a:ext cx="3859837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399" u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38577" y="-225727"/>
              <a:ext cx="4486566" cy="1182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IN" sz="3600" dirty="0">
                  <a:solidFill>
                    <a:schemeClr val="bg1"/>
                  </a:solidFill>
                </a:rPr>
                <a:t>4</a:t>
              </a:r>
              <a:r>
                <a:rPr lang="en-IN" sz="3600" b="1" dirty="0">
                  <a:solidFill>
                    <a:schemeClr val="bg1"/>
                  </a:solidFill>
                </a:rPr>
                <a:t>. Testing &amp; Final Touches</a:t>
              </a:r>
              <a:endParaRPr lang="en-US" sz="3600" b="1" u="none" dirty="0">
                <a:solidFill>
                  <a:schemeClr val="bg1"/>
                </a:solidFill>
                <a:latin typeface="Track"/>
                <a:ea typeface="Track"/>
                <a:cs typeface="Track"/>
                <a:sym typeface="Track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000" y="10938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Freeform 3"/>
          <p:cNvSpPr/>
          <p:nvPr/>
        </p:nvSpPr>
        <p:spPr>
          <a:xfrm>
            <a:off x="1161181" y="7782701"/>
            <a:ext cx="18876668" cy="4513328"/>
          </a:xfrm>
          <a:custGeom>
            <a:avLst/>
            <a:gdLst/>
            <a:ahLst/>
            <a:cxnLst/>
            <a:rect l="l" t="t" r="r" b="b"/>
            <a:pathLst>
              <a:path w="18876668" h="4513328">
                <a:moveTo>
                  <a:pt x="0" y="0"/>
                </a:moveTo>
                <a:lnTo>
                  <a:pt x="18876668" y="0"/>
                </a:lnTo>
                <a:lnTo>
                  <a:pt x="18876668" y="4513328"/>
                </a:lnTo>
                <a:lnTo>
                  <a:pt x="0" y="4513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93" b="-76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5840205" y="2571547"/>
            <a:ext cx="6686753" cy="668675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DEDD"/>
              </a:solidFill>
              <a:prstDash val="lgDash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429430" y="7790951"/>
            <a:ext cx="1863612" cy="1849836"/>
            <a:chOff x="0" y="0"/>
            <a:chExt cx="605334" cy="6008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5334" cy="600860"/>
            </a:xfrm>
            <a:custGeom>
              <a:avLst/>
              <a:gdLst/>
              <a:ahLst/>
              <a:cxnLst/>
              <a:rect l="l" t="t" r="r" b="b"/>
              <a:pathLst>
                <a:path w="605334" h="600860">
                  <a:moveTo>
                    <a:pt x="211867" y="0"/>
                  </a:moveTo>
                  <a:lnTo>
                    <a:pt x="393467" y="0"/>
                  </a:lnTo>
                  <a:cubicBezTo>
                    <a:pt x="510478" y="0"/>
                    <a:pt x="605334" y="94856"/>
                    <a:pt x="605334" y="211867"/>
                  </a:cubicBezTo>
                  <a:lnTo>
                    <a:pt x="605334" y="388993"/>
                  </a:lnTo>
                  <a:cubicBezTo>
                    <a:pt x="605334" y="445183"/>
                    <a:pt x="583013" y="499073"/>
                    <a:pt x="543280" y="538805"/>
                  </a:cubicBezTo>
                  <a:cubicBezTo>
                    <a:pt x="503547" y="578538"/>
                    <a:pt x="449658" y="600860"/>
                    <a:pt x="393467" y="600860"/>
                  </a:cubicBezTo>
                  <a:lnTo>
                    <a:pt x="211867" y="600860"/>
                  </a:lnTo>
                  <a:cubicBezTo>
                    <a:pt x="94856" y="600860"/>
                    <a:pt x="0" y="506004"/>
                    <a:pt x="0" y="388993"/>
                  </a:cubicBezTo>
                  <a:lnTo>
                    <a:pt x="0" y="211867"/>
                  </a:lnTo>
                  <a:cubicBezTo>
                    <a:pt x="0" y="94856"/>
                    <a:pt x="94856" y="0"/>
                    <a:pt x="211867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4ADEDD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605334" cy="658010"/>
            </a:xfrm>
            <a:prstGeom prst="rect">
              <a:avLst/>
            </a:prstGeom>
          </p:spPr>
          <p:txBody>
            <a:bodyPr lIns="41191" tIns="41191" rIns="41191" bIns="4119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575456" y="7930090"/>
            <a:ext cx="1571559" cy="1571559"/>
          </a:xfrm>
          <a:custGeom>
            <a:avLst/>
            <a:gdLst/>
            <a:ahLst/>
            <a:cxnLst/>
            <a:rect l="l" t="t" r="r" b="b"/>
            <a:pathLst>
              <a:path w="1571559" h="1571559">
                <a:moveTo>
                  <a:pt x="0" y="0"/>
                </a:moveTo>
                <a:lnTo>
                  <a:pt x="1571559" y="0"/>
                </a:lnTo>
                <a:lnTo>
                  <a:pt x="1571559" y="1571559"/>
                </a:lnTo>
                <a:lnTo>
                  <a:pt x="0" y="1571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4915817" y="5159957"/>
            <a:ext cx="1848777" cy="1776175"/>
            <a:chOff x="0" y="0"/>
            <a:chExt cx="669304" cy="6430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9304" cy="643020"/>
            </a:xfrm>
            <a:custGeom>
              <a:avLst/>
              <a:gdLst/>
              <a:ahLst/>
              <a:cxnLst/>
              <a:rect l="l" t="t" r="r" b="b"/>
              <a:pathLst>
                <a:path w="669304" h="643020">
                  <a:moveTo>
                    <a:pt x="213567" y="0"/>
                  </a:moveTo>
                  <a:lnTo>
                    <a:pt x="455737" y="0"/>
                  </a:lnTo>
                  <a:cubicBezTo>
                    <a:pt x="512378" y="0"/>
                    <a:pt x="566700" y="22501"/>
                    <a:pt x="606751" y="62552"/>
                  </a:cubicBezTo>
                  <a:cubicBezTo>
                    <a:pt x="646803" y="102604"/>
                    <a:pt x="669304" y="156926"/>
                    <a:pt x="669304" y="213567"/>
                  </a:cubicBezTo>
                  <a:lnTo>
                    <a:pt x="669304" y="429453"/>
                  </a:lnTo>
                  <a:cubicBezTo>
                    <a:pt x="669304" y="547403"/>
                    <a:pt x="573686" y="643020"/>
                    <a:pt x="455737" y="643020"/>
                  </a:cubicBezTo>
                  <a:lnTo>
                    <a:pt x="213567" y="643020"/>
                  </a:lnTo>
                  <a:cubicBezTo>
                    <a:pt x="95617" y="643020"/>
                    <a:pt x="0" y="547403"/>
                    <a:pt x="0" y="429453"/>
                  </a:cubicBezTo>
                  <a:lnTo>
                    <a:pt x="0" y="213567"/>
                  </a:lnTo>
                  <a:cubicBezTo>
                    <a:pt x="0" y="95617"/>
                    <a:pt x="95617" y="0"/>
                    <a:pt x="213567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669304" cy="700170"/>
            </a:xfrm>
            <a:prstGeom prst="rect">
              <a:avLst/>
            </a:prstGeom>
          </p:spPr>
          <p:txBody>
            <a:bodyPr lIns="36957" tIns="36957" rIns="36957" bIns="36957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322977" y="5530816"/>
            <a:ext cx="1034457" cy="1034457"/>
          </a:xfrm>
          <a:custGeom>
            <a:avLst/>
            <a:gdLst/>
            <a:ahLst/>
            <a:cxnLst/>
            <a:rect l="l" t="t" r="r" b="b"/>
            <a:pathLst>
              <a:path w="1034457" h="1034457">
                <a:moveTo>
                  <a:pt x="0" y="0"/>
                </a:moveTo>
                <a:lnTo>
                  <a:pt x="1034457" y="0"/>
                </a:lnTo>
                <a:lnTo>
                  <a:pt x="1034457" y="1034457"/>
                </a:lnTo>
                <a:lnTo>
                  <a:pt x="0" y="1034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6385401" y="2409995"/>
            <a:ext cx="1872360" cy="1798831"/>
            <a:chOff x="0" y="0"/>
            <a:chExt cx="669304" cy="6430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9304" cy="643020"/>
            </a:xfrm>
            <a:custGeom>
              <a:avLst/>
              <a:gdLst/>
              <a:ahLst/>
              <a:cxnLst/>
              <a:rect l="l" t="t" r="r" b="b"/>
              <a:pathLst>
                <a:path w="669304" h="643020">
                  <a:moveTo>
                    <a:pt x="210877" y="0"/>
                  </a:moveTo>
                  <a:lnTo>
                    <a:pt x="458426" y="0"/>
                  </a:lnTo>
                  <a:cubicBezTo>
                    <a:pt x="514355" y="0"/>
                    <a:pt x="567992" y="22217"/>
                    <a:pt x="607539" y="61764"/>
                  </a:cubicBezTo>
                  <a:cubicBezTo>
                    <a:pt x="647086" y="101312"/>
                    <a:pt x="669304" y="154949"/>
                    <a:pt x="669304" y="210877"/>
                  </a:cubicBezTo>
                  <a:lnTo>
                    <a:pt x="669304" y="432143"/>
                  </a:lnTo>
                  <a:cubicBezTo>
                    <a:pt x="669304" y="488071"/>
                    <a:pt x="647086" y="541708"/>
                    <a:pt x="607539" y="581255"/>
                  </a:cubicBezTo>
                  <a:cubicBezTo>
                    <a:pt x="567992" y="620803"/>
                    <a:pt x="514355" y="643020"/>
                    <a:pt x="458426" y="643020"/>
                  </a:cubicBezTo>
                  <a:lnTo>
                    <a:pt x="210877" y="643020"/>
                  </a:lnTo>
                  <a:cubicBezTo>
                    <a:pt x="154949" y="643020"/>
                    <a:pt x="101312" y="620803"/>
                    <a:pt x="61764" y="581255"/>
                  </a:cubicBezTo>
                  <a:cubicBezTo>
                    <a:pt x="22217" y="541708"/>
                    <a:pt x="0" y="488071"/>
                    <a:pt x="0" y="432143"/>
                  </a:cubicBezTo>
                  <a:lnTo>
                    <a:pt x="0" y="210877"/>
                  </a:lnTo>
                  <a:cubicBezTo>
                    <a:pt x="0" y="154949"/>
                    <a:pt x="22217" y="101312"/>
                    <a:pt x="61764" y="61764"/>
                  </a:cubicBezTo>
                  <a:cubicBezTo>
                    <a:pt x="101312" y="22217"/>
                    <a:pt x="154949" y="0"/>
                    <a:pt x="210877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69304" cy="700170"/>
            </a:xfrm>
            <a:prstGeom prst="rect">
              <a:avLst/>
            </a:prstGeom>
          </p:spPr>
          <p:txBody>
            <a:bodyPr lIns="42913" tIns="42913" rIns="42913" bIns="42913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764594" y="2748421"/>
            <a:ext cx="1113974" cy="1113974"/>
          </a:xfrm>
          <a:custGeom>
            <a:avLst/>
            <a:gdLst/>
            <a:ahLst/>
            <a:cxnLst/>
            <a:rect l="l" t="t" r="r" b="b"/>
            <a:pathLst>
              <a:path w="1113974" h="1113974">
                <a:moveTo>
                  <a:pt x="0" y="0"/>
                </a:moveTo>
                <a:lnTo>
                  <a:pt x="1113973" y="0"/>
                </a:lnTo>
                <a:lnTo>
                  <a:pt x="1113973" y="1113974"/>
                </a:lnTo>
                <a:lnTo>
                  <a:pt x="0" y="11139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11501458" y="5143500"/>
            <a:ext cx="1870725" cy="1776175"/>
            <a:chOff x="0" y="0"/>
            <a:chExt cx="584166" cy="5546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4166" cy="554641"/>
            </a:xfrm>
            <a:custGeom>
              <a:avLst/>
              <a:gdLst/>
              <a:ahLst/>
              <a:cxnLst/>
              <a:rect l="l" t="t" r="r" b="b"/>
              <a:pathLst>
                <a:path w="584166" h="554641">
                  <a:moveTo>
                    <a:pt x="211061" y="0"/>
                  </a:moveTo>
                  <a:lnTo>
                    <a:pt x="373105" y="0"/>
                  </a:lnTo>
                  <a:cubicBezTo>
                    <a:pt x="489671" y="0"/>
                    <a:pt x="584166" y="94495"/>
                    <a:pt x="584166" y="211061"/>
                  </a:cubicBezTo>
                  <a:lnTo>
                    <a:pt x="584166" y="343579"/>
                  </a:lnTo>
                  <a:cubicBezTo>
                    <a:pt x="584166" y="460145"/>
                    <a:pt x="489671" y="554641"/>
                    <a:pt x="373105" y="554641"/>
                  </a:cubicBezTo>
                  <a:lnTo>
                    <a:pt x="211061" y="554641"/>
                  </a:lnTo>
                  <a:cubicBezTo>
                    <a:pt x="94495" y="554641"/>
                    <a:pt x="0" y="460145"/>
                    <a:pt x="0" y="343579"/>
                  </a:cubicBezTo>
                  <a:lnTo>
                    <a:pt x="0" y="211061"/>
                  </a:lnTo>
                  <a:cubicBezTo>
                    <a:pt x="0" y="94495"/>
                    <a:pt x="94495" y="0"/>
                    <a:pt x="211061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584166" cy="611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635553"/>
            <a:ext cx="162306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Project Goals</a:t>
            </a:r>
          </a:p>
        </p:txBody>
      </p:sp>
      <p:sp>
        <p:nvSpPr>
          <p:cNvPr id="23" name="Freeform 23"/>
          <p:cNvSpPr/>
          <p:nvPr/>
        </p:nvSpPr>
        <p:spPr>
          <a:xfrm rot="-10515383">
            <a:off x="14260647" y="-4411161"/>
            <a:ext cx="7017925" cy="8020486"/>
          </a:xfrm>
          <a:custGeom>
            <a:avLst/>
            <a:gdLst/>
            <a:ahLst/>
            <a:cxnLst/>
            <a:rect l="l" t="t" r="r" b="b"/>
            <a:pathLst>
              <a:path w="7017925" h="8020486">
                <a:moveTo>
                  <a:pt x="0" y="0"/>
                </a:moveTo>
                <a:lnTo>
                  <a:pt x="7017925" y="0"/>
                </a:lnTo>
                <a:lnTo>
                  <a:pt x="7017925" y="8020486"/>
                </a:lnTo>
                <a:lnTo>
                  <a:pt x="0" y="80204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4" name="Group 24"/>
          <p:cNvGrpSpPr/>
          <p:nvPr/>
        </p:nvGrpSpPr>
        <p:grpSpPr>
          <a:xfrm>
            <a:off x="10279741" y="7817790"/>
            <a:ext cx="1869577" cy="1796158"/>
            <a:chOff x="0" y="0"/>
            <a:chExt cx="669304" cy="6430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9304" cy="643020"/>
            </a:xfrm>
            <a:custGeom>
              <a:avLst/>
              <a:gdLst/>
              <a:ahLst/>
              <a:cxnLst/>
              <a:rect l="l" t="t" r="r" b="b"/>
              <a:pathLst>
                <a:path w="669304" h="643020">
                  <a:moveTo>
                    <a:pt x="211191" y="0"/>
                  </a:moveTo>
                  <a:lnTo>
                    <a:pt x="458113" y="0"/>
                  </a:lnTo>
                  <a:cubicBezTo>
                    <a:pt x="514124" y="0"/>
                    <a:pt x="567841" y="22250"/>
                    <a:pt x="607447" y="61856"/>
                  </a:cubicBezTo>
                  <a:cubicBezTo>
                    <a:pt x="647053" y="101462"/>
                    <a:pt x="669304" y="155180"/>
                    <a:pt x="669304" y="211191"/>
                  </a:cubicBezTo>
                  <a:lnTo>
                    <a:pt x="669304" y="431829"/>
                  </a:lnTo>
                  <a:cubicBezTo>
                    <a:pt x="669304" y="487840"/>
                    <a:pt x="647053" y="541557"/>
                    <a:pt x="607447" y="581163"/>
                  </a:cubicBezTo>
                  <a:cubicBezTo>
                    <a:pt x="567841" y="620769"/>
                    <a:pt x="514124" y="643020"/>
                    <a:pt x="458113" y="643020"/>
                  </a:cubicBezTo>
                  <a:lnTo>
                    <a:pt x="211191" y="643020"/>
                  </a:lnTo>
                  <a:cubicBezTo>
                    <a:pt x="155180" y="643020"/>
                    <a:pt x="101462" y="620769"/>
                    <a:pt x="61856" y="581163"/>
                  </a:cubicBezTo>
                  <a:cubicBezTo>
                    <a:pt x="22250" y="541557"/>
                    <a:pt x="0" y="487840"/>
                    <a:pt x="0" y="431829"/>
                  </a:cubicBezTo>
                  <a:lnTo>
                    <a:pt x="0" y="211191"/>
                  </a:lnTo>
                  <a:cubicBezTo>
                    <a:pt x="0" y="155180"/>
                    <a:pt x="22250" y="101462"/>
                    <a:pt x="61856" y="61856"/>
                  </a:cubicBezTo>
                  <a:cubicBezTo>
                    <a:pt x="101462" y="22250"/>
                    <a:pt x="155180" y="0"/>
                    <a:pt x="211191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4ADEDD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69304" cy="700170"/>
            </a:xfrm>
            <a:prstGeom prst="rect">
              <a:avLst/>
            </a:prstGeom>
          </p:spPr>
          <p:txBody>
            <a:bodyPr lIns="37373" tIns="37373" rIns="37373" bIns="37373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383111" y="7884451"/>
            <a:ext cx="1662838" cy="1662838"/>
          </a:xfrm>
          <a:custGeom>
            <a:avLst/>
            <a:gdLst/>
            <a:ahLst/>
            <a:cxnLst/>
            <a:rect l="l" t="t" r="r" b="b"/>
            <a:pathLst>
              <a:path w="1662838" h="1662838">
                <a:moveTo>
                  <a:pt x="0" y="0"/>
                </a:moveTo>
                <a:lnTo>
                  <a:pt x="1662838" y="0"/>
                </a:lnTo>
                <a:lnTo>
                  <a:pt x="1662838" y="1662837"/>
                </a:lnTo>
                <a:lnTo>
                  <a:pt x="0" y="16628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8" name="Group 28"/>
          <p:cNvGrpSpPr/>
          <p:nvPr/>
        </p:nvGrpSpPr>
        <p:grpSpPr>
          <a:xfrm>
            <a:off x="10599515" y="2438395"/>
            <a:ext cx="1803886" cy="1817626"/>
            <a:chOff x="0" y="0"/>
            <a:chExt cx="605304" cy="60991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05304" cy="609915"/>
            </a:xfrm>
            <a:custGeom>
              <a:avLst/>
              <a:gdLst/>
              <a:ahLst/>
              <a:cxnLst/>
              <a:rect l="l" t="t" r="r" b="b"/>
              <a:pathLst>
                <a:path w="605304" h="609915">
                  <a:moveTo>
                    <a:pt x="218882" y="0"/>
                  </a:moveTo>
                  <a:lnTo>
                    <a:pt x="386422" y="0"/>
                  </a:lnTo>
                  <a:cubicBezTo>
                    <a:pt x="444473" y="0"/>
                    <a:pt x="500147" y="23061"/>
                    <a:pt x="541195" y="64109"/>
                  </a:cubicBezTo>
                  <a:cubicBezTo>
                    <a:pt x="582243" y="105157"/>
                    <a:pt x="605304" y="160831"/>
                    <a:pt x="605304" y="218882"/>
                  </a:cubicBezTo>
                  <a:lnTo>
                    <a:pt x="605304" y="391033"/>
                  </a:lnTo>
                  <a:cubicBezTo>
                    <a:pt x="605304" y="511918"/>
                    <a:pt x="507307" y="609915"/>
                    <a:pt x="386422" y="609915"/>
                  </a:cubicBezTo>
                  <a:lnTo>
                    <a:pt x="218882" y="609915"/>
                  </a:lnTo>
                  <a:cubicBezTo>
                    <a:pt x="97997" y="609915"/>
                    <a:pt x="0" y="511918"/>
                    <a:pt x="0" y="391033"/>
                  </a:cubicBezTo>
                  <a:lnTo>
                    <a:pt x="0" y="218882"/>
                  </a:lnTo>
                  <a:cubicBezTo>
                    <a:pt x="0" y="97997"/>
                    <a:pt x="97997" y="0"/>
                    <a:pt x="218882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4ADEDD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605304" cy="667064"/>
            </a:xfrm>
            <a:prstGeom prst="rect">
              <a:avLst/>
            </a:prstGeom>
          </p:spPr>
          <p:txBody>
            <a:bodyPr lIns="39872" tIns="39872" rIns="39872" bIns="39872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0821681" y="2653813"/>
            <a:ext cx="1327637" cy="1327637"/>
          </a:xfrm>
          <a:custGeom>
            <a:avLst/>
            <a:gdLst/>
            <a:ahLst/>
            <a:cxnLst/>
            <a:rect l="l" t="t" r="r" b="b"/>
            <a:pathLst>
              <a:path w="1327637" h="1327637">
                <a:moveTo>
                  <a:pt x="0" y="0"/>
                </a:moveTo>
                <a:lnTo>
                  <a:pt x="1327637" y="0"/>
                </a:lnTo>
                <a:lnTo>
                  <a:pt x="1327637" y="1327637"/>
                </a:lnTo>
                <a:lnTo>
                  <a:pt x="0" y="13276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11837188" y="5428872"/>
            <a:ext cx="1132426" cy="1132426"/>
          </a:xfrm>
          <a:custGeom>
            <a:avLst/>
            <a:gdLst/>
            <a:ahLst/>
            <a:cxnLst/>
            <a:rect l="l" t="t" r="r" b="b"/>
            <a:pathLst>
              <a:path w="1132426" h="1132426">
                <a:moveTo>
                  <a:pt x="0" y="0"/>
                </a:moveTo>
                <a:lnTo>
                  <a:pt x="1132426" y="0"/>
                </a:lnTo>
                <a:lnTo>
                  <a:pt x="1132426" y="1132426"/>
                </a:lnTo>
                <a:lnTo>
                  <a:pt x="0" y="11324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3" name="Group 33"/>
          <p:cNvGrpSpPr/>
          <p:nvPr/>
        </p:nvGrpSpPr>
        <p:grpSpPr>
          <a:xfrm>
            <a:off x="2885350" y="2794027"/>
            <a:ext cx="3364925" cy="1610198"/>
            <a:chOff x="101061" y="-999988"/>
            <a:chExt cx="4486566" cy="2146931"/>
          </a:xfrm>
        </p:grpSpPr>
        <p:sp>
          <p:nvSpPr>
            <p:cNvPr id="34" name="TextBox 34"/>
            <p:cNvSpPr txBox="1"/>
            <p:nvPr/>
          </p:nvSpPr>
          <p:spPr>
            <a:xfrm>
              <a:off x="170982" y="617567"/>
              <a:ext cx="3859837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399" u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01061" y="-999988"/>
              <a:ext cx="4486566" cy="1146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FFFFFF"/>
                  </a:solidFill>
                  <a:latin typeface="Track"/>
                  <a:ea typeface="Track"/>
                  <a:cs typeface="Track"/>
                  <a:sym typeface="Track"/>
                </a:rPr>
                <a:t>Track Recently Visited Pages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23721" y="5700857"/>
            <a:ext cx="3893836" cy="859531"/>
            <a:chOff x="313364" y="336393"/>
            <a:chExt cx="5191781" cy="1146041"/>
          </a:xfrm>
        </p:grpSpPr>
        <p:sp>
          <p:nvSpPr>
            <p:cNvPr id="37" name="TextBox 37"/>
            <p:cNvSpPr txBox="1"/>
            <p:nvPr/>
          </p:nvSpPr>
          <p:spPr>
            <a:xfrm>
              <a:off x="313364" y="578364"/>
              <a:ext cx="3859837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399" u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18579" y="336393"/>
              <a:ext cx="4486566" cy="1146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Track"/>
                  <a:ea typeface="Track"/>
                  <a:cs typeface="Track"/>
                  <a:sym typeface="Track"/>
                </a:rPr>
                <a:t>Add bookmark to</a:t>
              </a:r>
              <a:r>
                <a:rPr lang="en-US" sz="2800" u="none" dirty="0">
                  <a:solidFill>
                    <a:srgbClr val="FFFFFF"/>
                  </a:solidFill>
                  <a:latin typeface="Track"/>
                  <a:ea typeface="Track"/>
                  <a:cs typeface="Track"/>
                  <a:sym typeface="Track"/>
                </a:rPr>
                <a:t> Pages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667091" y="8286103"/>
            <a:ext cx="4412920" cy="859531"/>
            <a:chOff x="-1" y="145504"/>
            <a:chExt cx="5883892" cy="1146041"/>
          </a:xfrm>
        </p:grpSpPr>
        <p:sp>
          <p:nvSpPr>
            <p:cNvPr id="40" name="TextBox 40"/>
            <p:cNvSpPr txBox="1"/>
            <p:nvPr/>
          </p:nvSpPr>
          <p:spPr>
            <a:xfrm>
              <a:off x="-1" y="578364"/>
              <a:ext cx="3859837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399" u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397325" y="145504"/>
              <a:ext cx="4486566" cy="1146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FFFFFF"/>
                  </a:solidFill>
                  <a:latin typeface="Track"/>
                  <a:ea typeface="Track"/>
                  <a:cs typeface="Track"/>
                  <a:sym typeface="Track"/>
                </a:rPr>
                <a:t>Automatic Cleanup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035952" y="2833775"/>
            <a:ext cx="3378553" cy="1293264"/>
            <a:chOff x="179557" y="-903278"/>
            <a:chExt cx="4504737" cy="1724352"/>
          </a:xfrm>
        </p:grpSpPr>
        <p:sp>
          <p:nvSpPr>
            <p:cNvPr id="43" name="TextBox 43"/>
            <p:cNvSpPr txBox="1"/>
            <p:nvPr/>
          </p:nvSpPr>
          <p:spPr>
            <a:xfrm>
              <a:off x="179557" y="291698"/>
              <a:ext cx="3859837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.</a:t>
              </a:r>
              <a:r>
                <a:rPr lang="en-US" sz="2399" u="none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97728" y="-903278"/>
              <a:ext cx="4486566" cy="1146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Track"/>
                  <a:ea typeface="Track"/>
                  <a:cs typeface="Track"/>
                  <a:sym typeface="Track"/>
                </a:rPr>
                <a:t>Future Implementation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707913" y="5833903"/>
            <a:ext cx="3364925" cy="829951"/>
            <a:chOff x="0" y="0"/>
            <a:chExt cx="4486566" cy="1106601"/>
          </a:xfrm>
        </p:grpSpPr>
        <p:sp>
          <p:nvSpPr>
            <p:cNvPr id="46" name="TextBox 46"/>
            <p:cNvSpPr txBox="1"/>
            <p:nvPr/>
          </p:nvSpPr>
          <p:spPr>
            <a:xfrm>
              <a:off x="38100" y="577225"/>
              <a:ext cx="3859837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399" u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0"/>
              <a:ext cx="4486566" cy="56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Track"/>
                  <a:ea typeface="Track"/>
                  <a:cs typeface="Track"/>
                  <a:sym typeface="Track"/>
                </a:rPr>
                <a:t>DATA Security</a:t>
              </a:r>
              <a:endParaRPr lang="en-US" sz="2800" u="none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2550907" y="8347314"/>
            <a:ext cx="3379930" cy="1185780"/>
            <a:chOff x="-113214" y="-668445"/>
            <a:chExt cx="4506573" cy="1581040"/>
          </a:xfrm>
        </p:grpSpPr>
        <p:sp>
          <p:nvSpPr>
            <p:cNvPr id="49" name="TextBox 49"/>
            <p:cNvSpPr txBox="1"/>
            <p:nvPr/>
          </p:nvSpPr>
          <p:spPr>
            <a:xfrm>
              <a:off x="-113214" y="383219"/>
              <a:ext cx="3859837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-93207" y="-668445"/>
              <a:ext cx="4486566" cy="1146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FFFFFF"/>
                  </a:solidFill>
                  <a:latin typeface="Track"/>
                  <a:ea typeface="Track"/>
                  <a:cs typeface="Track"/>
                  <a:sym typeface="Track"/>
                </a:rPr>
                <a:t>User-Friendly Display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21208" y="-7187111"/>
            <a:ext cx="23119045" cy="24200650"/>
            <a:chOff x="0" y="0"/>
            <a:chExt cx="30825393" cy="32267533"/>
          </a:xfrm>
        </p:grpSpPr>
        <p:sp>
          <p:nvSpPr>
            <p:cNvPr id="3" name="Freeform 3"/>
            <p:cNvSpPr/>
            <p:nvPr/>
          </p:nvSpPr>
          <p:spPr>
            <a:xfrm>
              <a:off x="16478081" y="61253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4" name="Group 4"/>
            <p:cNvGrpSpPr/>
            <p:nvPr/>
          </p:nvGrpSpPr>
          <p:grpSpPr>
            <a:xfrm rot="-2630485">
              <a:off x="12874100" y="694754"/>
              <a:ext cx="11432177" cy="23423802"/>
              <a:chOff x="0" y="0"/>
              <a:chExt cx="2258208" cy="46269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58208" cy="4626924"/>
              </a:xfrm>
              <a:custGeom>
                <a:avLst/>
                <a:gdLst/>
                <a:ahLst/>
                <a:cxnLst/>
                <a:rect l="l" t="t" r="r" b="b"/>
                <a:pathLst>
                  <a:path w="2258208" h="4626924">
                    <a:moveTo>
                      <a:pt x="0" y="0"/>
                    </a:moveTo>
                    <a:lnTo>
                      <a:pt x="2258208" y="0"/>
                    </a:lnTo>
                    <a:lnTo>
                      <a:pt x="2258208" y="4626924"/>
                    </a:lnTo>
                    <a:lnTo>
                      <a:pt x="0" y="46269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31F65">
                      <a:alpha val="100000"/>
                    </a:srgbClr>
                  </a:gs>
                  <a:gs pos="50000">
                    <a:srgbClr val="031F65">
                      <a:alpha val="100000"/>
                    </a:srgbClr>
                  </a:gs>
                  <a:gs pos="100000">
                    <a:srgbClr val="031F6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2258208" cy="46840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-10800000">
              <a:off x="631312" y="12426139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 rot="8169514">
              <a:off x="6360324" y="7754381"/>
              <a:ext cx="12571533" cy="23423802"/>
              <a:chOff x="0" y="0"/>
              <a:chExt cx="2483266" cy="46269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483266" cy="4626924"/>
              </a:xfrm>
              <a:custGeom>
                <a:avLst/>
                <a:gdLst/>
                <a:ahLst/>
                <a:cxnLst/>
                <a:rect l="l" t="t" r="r" b="b"/>
                <a:pathLst>
                  <a:path w="2483266" h="4626924">
                    <a:moveTo>
                      <a:pt x="0" y="0"/>
                    </a:moveTo>
                    <a:lnTo>
                      <a:pt x="2483266" y="0"/>
                    </a:lnTo>
                    <a:lnTo>
                      <a:pt x="2483266" y="4626924"/>
                    </a:lnTo>
                    <a:lnTo>
                      <a:pt x="0" y="46269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31F65">
                      <a:alpha val="100000"/>
                    </a:srgbClr>
                  </a:gs>
                  <a:gs pos="50000">
                    <a:srgbClr val="031F65">
                      <a:alpha val="100000"/>
                    </a:srgbClr>
                  </a:gs>
                  <a:gs pos="100000">
                    <a:srgbClr val="031F6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2483266" cy="46840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2957139" y="-1708475"/>
            <a:ext cx="17940536" cy="13243378"/>
          </a:xfrm>
          <a:custGeom>
            <a:avLst/>
            <a:gdLst/>
            <a:ahLst/>
            <a:cxnLst/>
            <a:rect l="l" t="t" r="r" b="b"/>
            <a:pathLst>
              <a:path w="17940536" h="13243378">
                <a:moveTo>
                  <a:pt x="0" y="0"/>
                </a:moveTo>
                <a:lnTo>
                  <a:pt x="17940536" y="0"/>
                </a:lnTo>
                <a:lnTo>
                  <a:pt x="17940536" y="13243377"/>
                </a:lnTo>
                <a:lnTo>
                  <a:pt x="0" y="13243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2970235" y="2060853"/>
            <a:ext cx="9142943" cy="5946174"/>
            <a:chOff x="0" y="0"/>
            <a:chExt cx="2408018" cy="15660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8018" cy="1566070"/>
            </a:xfrm>
            <a:custGeom>
              <a:avLst/>
              <a:gdLst/>
              <a:ahLst/>
              <a:cxnLst/>
              <a:rect l="l" t="t" r="r" b="b"/>
              <a:pathLst>
                <a:path w="2408018" h="1566070">
                  <a:moveTo>
                    <a:pt x="43185" y="0"/>
                  </a:moveTo>
                  <a:lnTo>
                    <a:pt x="2364833" y="0"/>
                  </a:lnTo>
                  <a:cubicBezTo>
                    <a:pt x="2388683" y="0"/>
                    <a:pt x="2408018" y="19335"/>
                    <a:pt x="2408018" y="43185"/>
                  </a:cubicBezTo>
                  <a:lnTo>
                    <a:pt x="2408018" y="1522885"/>
                  </a:lnTo>
                  <a:cubicBezTo>
                    <a:pt x="2408018" y="1546736"/>
                    <a:pt x="2388683" y="1566070"/>
                    <a:pt x="2364833" y="1566070"/>
                  </a:cubicBezTo>
                  <a:lnTo>
                    <a:pt x="43185" y="1566070"/>
                  </a:lnTo>
                  <a:cubicBezTo>
                    <a:pt x="19335" y="1566070"/>
                    <a:pt x="0" y="1546736"/>
                    <a:pt x="0" y="1522885"/>
                  </a:cubicBezTo>
                  <a:lnTo>
                    <a:pt x="0" y="43185"/>
                  </a:lnTo>
                  <a:cubicBezTo>
                    <a:pt x="0" y="19335"/>
                    <a:pt x="19335" y="0"/>
                    <a:pt x="43185" y="0"/>
                  </a:cubicBezTo>
                  <a:close/>
                </a:path>
              </a:pathLst>
            </a:custGeom>
            <a:solidFill>
              <a:srgbClr val="031F65"/>
            </a:solidFill>
            <a:ln w="38100" cap="rnd">
              <a:solidFill>
                <a:srgbClr val="02FEFF"/>
              </a:solidFill>
              <a:prstDash val="lgDash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408018" cy="162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211985" y="4790076"/>
            <a:ext cx="737807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Our 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76344" y="6275976"/>
            <a:ext cx="614893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 u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Elaborate on what you want to discuss.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58643" y="2983255"/>
            <a:ext cx="942380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66C4"/>
                </a:solidFill>
                <a:latin typeface="Rubik One"/>
                <a:ea typeface="Rubik One"/>
                <a:cs typeface="Rubik One"/>
                <a:sym typeface="Rubik One"/>
              </a:rPr>
              <a:t>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4248486" y="9374020"/>
            <a:ext cx="24002124" cy="1403729"/>
            <a:chOff x="0" y="0"/>
            <a:chExt cx="32002833" cy="1871639"/>
          </a:xfrm>
        </p:grpSpPr>
        <p:sp>
          <p:nvSpPr>
            <p:cNvPr id="20" name="Freeform 20"/>
            <p:cNvSpPr/>
            <p:nvPr/>
          </p:nvSpPr>
          <p:spPr>
            <a:xfrm rot="-10800000">
              <a:off x="23417093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 rot="-10800000">
              <a:off x="24197135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>
            <a:xfrm rot="-10800000">
              <a:off x="15611395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/>
            <p:cNvSpPr/>
            <p:nvPr/>
          </p:nvSpPr>
          <p:spPr>
            <a:xfrm rot="-10800000">
              <a:off x="16391437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 rot="-10800000">
              <a:off x="7805698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 rot="-10800000">
              <a:off x="8585740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7" y="0"/>
                  </a:lnTo>
                  <a:lnTo>
                    <a:pt x="7805697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/>
            <p:cNvSpPr/>
            <p:nvPr/>
          </p:nvSpPr>
          <p:spPr>
            <a:xfrm rot="-10800000">
              <a:off x="0" y="381461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8"/>
                  </a:lnTo>
                  <a:lnTo>
                    <a:pt x="0" y="149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7"/>
            <p:cNvSpPr/>
            <p:nvPr/>
          </p:nvSpPr>
          <p:spPr>
            <a:xfrm rot="-10800000">
              <a:off x="780042" y="0"/>
              <a:ext cx="7805698" cy="1490179"/>
            </a:xfrm>
            <a:custGeom>
              <a:avLst/>
              <a:gdLst/>
              <a:ahLst/>
              <a:cxnLst/>
              <a:rect l="l" t="t" r="r" b="b"/>
              <a:pathLst>
                <a:path w="7805698" h="1490179">
                  <a:moveTo>
                    <a:pt x="0" y="0"/>
                  </a:moveTo>
                  <a:lnTo>
                    <a:pt x="7805698" y="0"/>
                  </a:lnTo>
                  <a:lnTo>
                    <a:pt x="7805698" y="1490179"/>
                  </a:lnTo>
                  <a:lnTo>
                    <a:pt x="0" y="149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856</Words>
  <Application>Microsoft Office PowerPoint</Application>
  <PresentationFormat>Custom</PresentationFormat>
  <Paragraphs>145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Track</vt:lpstr>
      <vt:lpstr>Calibri</vt:lpstr>
      <vt:lpstr>Rubik One</vt:lpstr>
      <vt:lpstr>Arimo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Cyberpunk Background Infographics Presentation</dc:title>
  <dc:creator>Monish Adithya K</dc:creator>
  <cp:lastModifiedBy>ROCKZ 0551</cp:lastModifiedBy>
  <cp:revision>10</cp:revision>
  <dcterms:created xsi:type="dcterms:W3CDTF">2006-08-16T00:00:00Z</dcterms:created>
  <dcterms:modified xsi:type="dcterms:W3CDTF">2025-05-03T08:53:53Z</dcterms:modified>
  <dc:identifier>DAGkEQ3U-Sw</dc:identifier>
</cp:coreProperties>
</file>